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4" r:id="rId8"/>
    <p:sldId id="265" r:id="rId9"/>
    <p:sldId id="268" r:id="rId10"/>
    <p:sldId id="261" r:id="rId11"/>
    <p:sldId id="26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20F79-E898-4173-99D2-44C3A068E01F}" v="55" dt="2026-04-07T09:27:4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mik Tsaturjan" userId="8d755c3e-fb16-424e-a8d2-5db527fdae86" providerId="ADAL" clId="{04AD5DB8-6E68-43B3-BA8C-D8F58582F458}"/>
    <pc:docChg chg="undo custSel addSld delSld modSld sldOrd">
      <pc:chgData name="Asmik Tsaturjan" userId="8d755c3e-fb16-424e-a8d2-5db527fdae86" providerId="ADAL" clId="{04AD5DB8-6E68-43B3-BA8C-D8F58582F458}" dt="2026-04-07T09:29:12.486" v="1951" actId="20577"/>
      <pc:docMkLst>
        <pc:docMk/>
      </pc:docMkLst>
      <pc:sldChg chg="modSp mod">
        <pc:chgData name="Asmik Tsaturjan" userId="8d755c3e-fb16-424e-a8d2-5db527fdae86" providerId="ADAL" clId="{04AD5DB8-6E68-43B3-BA8C-D8F58582F458}" dt="2026-04-06T12:26:41.852" v="64" actId="20577"/>
        <pc:sldMkLst>
          <pc:docMk/>
          <pc:sldMk cId="3722857682" sldId="256"/>
        </pc:sldMkLst>
        <pc:spChg chg="mod">
          <ac:chgData name="Asmik Tsaturjan" userId="8d755c3e-fb16-424e-a8d2-5db527fdae86" providerId="ADAL" clId="{04AD5DB8-6E68-43B3-BA8C-D8F58582F458}" dt="2026-04-06T12:26:41.852" v="64" actId="20577"/>
          <ac:spMkLst>
            <pc:docMk/>
            <pc:sldMk cId="3722857682" sldId="256"/>
            <ac:spMk id="3" creationId="{03A0B08C-0174-0B43-04D1-B640E99285DB}"/>
          </ac:spMkLst>
        </pc:spChg>
      </pc:sldChg>
      <pc:sldChg chg="modSp mod">
        <pc:chgData name="Asmik Tsaturjan" userId="8d755c3e-fb16-424e-a8d2-5db527fdae86" providerId="ADAL" clId="{04AD5DB8-6E68-43B3-BA8C-D8F58582F458}" dt="2026-04-06T12:28:33.582" v="121" actId="27636"/>
        <pc:sldMkLst>
          <pc:docMk/>
          <pc:sldMk cId="354895942" sldId="257"/>
        </pc:sldMkLst>
        <pc:spChg chg="mod">
          <ac:chgData name="Asmik Tsaturjan" userId="8d755c3e-fb16-424e-a8d2-5db527fdae86" providerId="ADAL" clId="{04AD5DB8-6E68-43B3-BA8C-D8F58582F458}" dt="2026-04-06T12:28:33.582" v="121" actId="27636"/>
          <ac:spMkLst>
            <pc:docMk/>
            <pc:sldMk cId="354895942" sldId="257"/>
            <ac:spMk id="3" creationId="{9884E3F7-3B08-88B5-7709-7FB62DA1565D}"/>
          </ac:spMkLst>
        </pc:spChg>
      </pc:sldChg>
      <pc:sldChg chg="addSp del mod">
        <pc:chgData name="Asmik Tsaturjan" userId="8d755c3e-fb16-424e-a8d2-5db527fdae86" providerId="ADAL" clId="{04AD5DB8-6E68-43B3-BA8C-D8F58582F458}" dt="2026-04-06T13:50:53.162" v="1582" actId="2696"/>
        <pc:sldMkLst>
          <pc:docMk/>
          <pc:sldMk cId="628944734" sldId="259"/>
        </pc:sldMkLst>
        <pc:picChg chg="add">
          <ac:chgData name="Asmik Tsaturjan" userId="8d755c3e-fb16-424e-a8d2-5db527fdae86" providerId="ADAL" clId="{04AD5DB8-6E68-43B3-BA8C-D8F58582F458}" dt="2026-04-06T13:45:16.675" v="1546" actId="22"/>
          <ac:picMkLst>
            <pc:docMk/>
            <pc:sldMk cId="628944734" sldId="259"/>
            <ac:picMk id="4" creationId="{8419C071-32A4-F18B-B043-64A341F01A7D}"/>
          </ac:picMkLst>
        </pc:picChg>
      </pc:sldChg>
      <pc:sldChg chg="addSp modSp mod">
        <pc:chgData name="Asmik Tsaturjan" userId="8d755c3e-fb16-424e-a8d2-5db527fdae86" providerId="ADAL" clId="{04AD5DB8-6E68-43B3-BA8C-D8F58582F458}" dt="2026-04-07T09:20:59.086" v="1810"/>
        <pc:sldMkLst>
          <pc:docMk/>
          <pc:sldMk cId="4119493376" sldId="260"/>
        </pc:sldMkLst>
        <pc:spChg chg="mod">
          <ac:chgData name="Asmik Tsaturjan" userId="8d755c3e-fb16-424e-a8d2-5db527fdae86" providerId="ADAL" clId="{04AD5DB8-6E68-43B3-BA8C-D8F58582F458}" dt="2026-04-07T09:20:45.514" v="1809" actId="6549"/>
          <ac:spMkLst>
            <pc:docMk/>
            <pc:sldMk cId="4119493376" sldId="260"/>
            <ac:spMk id="2" creationId="{07CD52F6-A41C-993D-D49F-DB453C30136E}"/>
          </ac:spMkLst>
        </pc:spChg>
        <pc:spChg chg="add mod">
          <ac:chgData name="Asmik Tsaturjan" userId="8d755c3e-fb16-424e-a8d2-5db527fdae86" providerId="ADAL" clId="{04AD5DB8-6E68-43B3-BA8C-D8F58582F458}" dt="2026-04-07T09:20:59.086" v="1810"/>
          <ac:spMkLst>
            <pc:docMk/>
            <pc:sldMk cId="4119493376" sldId="260"/>
            <ac:spMk id="3" creationId="{F17A2E4A-5AC1-1EC6-E941-E67F93341186}"/>
          </ac:spMkLst>
        </pc:spChg>
      </pc:sldChg>
      <pc:sldChg chg="modSp mod ord">
        <pc:chgData name="Asmik Tsaturjan" userId="8d755c3e-fb16-424e-a8d2-5db527fdae86" providerId="ADAL" clId="{04AD5DB8-6E68-43B3-BA8C-D8F58582F458}" dt="2026-04-06T13:51:18.326" v="1584"/>
        <pc:sldMkLst>
          <pc:docMk/>
          <pc:sldMk cId="1631508080" sldId="261"/>
        </pc:sldMkLst>
        <pc:spChg chg="mod">
          <ac:chgData name="Asmik Tsaturjan" userId="8d755c3e-fb16-424e-a8d2-5db527fdae86" providerId="ADAL" clId="{04AD5DB8-6E68-43B3-BA8C-D8F58582F458}" dt="2026-04-06T12:36:52.332" v="290" actId="20577"/>
          <ac:spMkLst>
            <pc:docMk/>
            <pc:sldMk cId="1631508080" sldId="261"/>
            <ac:spMk id="2" creationId="{9C594466-60A5-3B69-234C-7C703D634488}"/>
          </ac:spMkLst>
        </pc:spChg>
        <pc:spChg chg="mod">
          <ac:chgData name="Asmik Tsaturjan" userId="8d755c3e-fb16-424e-a8d2-5db527fdae86" providerId="ADAL" clId="{04AD5DB8-6E68-43B3-BA8C-D8F58582F458}" dt="2026-04-06T12:39:04.812" v="329"/>
          <ac:spMkLst>
            <pc:docMk/>
            <pc:sldMk cId="1631508080" sldId="261"/>
            <ac:spMk id="3" creationId="{902DC217-D58C-6AF2-7992-79C025327646}"/>
          </ac:spMkLst>
        </pc:spChg>
      </pc:sldChg>
      <pc:sldChg chg="modSp mod">
        <pc:chgData name="Asmik Tsaturjan" userId="8d755c3e-fb16-424e-a8d2-5db527fdae86" providerId="ADAL" clId="{04AD5DB8-6E68-43B3-BA8C-D8F58582F458}" dt="2026-04-06T13:54:49.036" v="1592" actId="20577"/>
        <pc:sldMkLst>
          <pc:docMk/>
          <pc:sldMk cId="3359719213" sldId="263"/>
        </pc:sldMkLst>
        <pc:spChg chg="mod">
          <ac:chgData name="Asmik Tsaturjan" userId="8d755c3e-fb16-424e-a8d2-5db527fdae86" providerId="ADAL" clId="{04AD5DB8-6E68-43B3-BA8C-D8F58582F458}" dt="2026-04-06T13:13:18.795" v="1345" actId="20577"/>
          <ac:spMkLst>
            <pc:docMk/>
            <pc:sldMk cId="3359719213" sldId="263"/>
            <ac:spMk id="2" creationId="{5E61D1FC-2F22-2F36-1567-9BABB12348FE}"/>
          </ac:spMkLst>
        </pc:spChg>
        <pc:spChg chg="mod">
          <ac:chgData name="Asmik Tsaturjan" userId="8d755c3e-fb16-424e-a8d2-5db527fdae86" providerId="ADAL" clId="{04AD5DB8-6E68-43B3-BA8C-D8F58582F458}" dt="2026-04-06T13:54:49.036" v="1592" actId="20577"/>
          <ac:spMkLst>
            <pc:docMk/>
            <pc:sldMk cId="3359719213" sldId="263"/>
            <ac:spMk id="3" creationId="{DA23C1B2-EBFB-D91D-C9FD-67EC18C8AD36}"/>
          </ac:spMkLst>
        </pc:spChg>
      </pc:sldChg>
      <pc:sldChg chg="addSp delSp modSp new mod ord setBg modClrScheme chgLayout">
        <pc:chgData name="Asmik Tsaturjan" userId="8d755c3e-fb16-424e-a8d2-5db527fdae86" providerId="ADAL" clId="{04AD5DB8-6E68-43B3-BA8C-D8F58582F458}" dt="2026-04-06T13:54:13.703" v="1589"/>
        <pc:sldMkLst>
          <pc:docMk/>
          <pc:sldMk cId="1993487573" sldId="264"/>
        </pc:sldMkLst>
        <pc:spChg chg="del">
          <ac:chgData name="Asmik Tsaturjan" userId="8d755c3e-fb16-424e-a8d2-5db527fdae86" providerId="ADAL" clId="{04AD5DB8-6E68-43B3-BA8C-D8F58582F458}" dt="2026-04-06T13:45:39.432" v="1548" actId="700"/>
          <ac:spMkLst>
            <pc:docMk/>
            <pc:sldMk cId="1993487573" sldId="264"/>
            <ac:spMk id="2" creationId="{FB575C21-D870-4C5B-6AAB-28E23ACC6DF9}"/>
          </ac:spMkLst>
        </pc:spChg>
        <pc:spChg chg="del">
          <ac:chgData name="Asmik Tsaturjan" userId="8d755c3e-fb16-424e-a8d2-5db527fdae86" providerId="ADAL" clId="{04AD5DB8-6E68-43B3-BA8C-D8F58582F458}" dt="2026-04-06T13:45:39.432" v="1548" actId="700"/>
          <ac:spMkLst>
            <pc:docMk/>
            <pc:sldMk cId="1993487573" sldId="264"/>
            <ac:spMk id="3" creationId="{9E5810CF-0EAF-8168-F8FC-71E953761EF6}"/>
          </ac:spMkLst>
        </pc:spChg>
        <pc:spChg chg="add del">
          <ac:chgData name="Asmik Tsaturjan" userId="8d755c3e-fb16-424e-a8d2-5db527fdae86" providerId="ADAL" clId="{04AD5DB8-6E68-43B3-BA8C-D8F58582F458}" dt="2026-04-06T13:50:21.950" v="1579" actId="26606"/>
          <ac:spMkLst>
            <pc:docMk/>
            <pc:sldMk cId="1993487573" sldId="264"/>
            <ac:spMk id="16" creationId="{6C2997EE-0889-44C3-AC0D-18F26AC9AAAB}"/>
          </ac:spMkLst>
        </pc:spChg>
        <pc:picChg chg="add mod ord">
          <ac:chgData name="Asmik Tsaturjan" userId="8d755c3e-fb16-424e-a8d2-5db527fdae86" providerId="ADAL" clId="{04AD5DB8-6E68-43B3-BA8C-D8F58582F458}" dt="2026-04-06T13:50:21.950" v="1579" actId="26606"/>
          <ac:picMkLst>
            <pc:docMk/>
            <pc:sldMk cId="1993487573" sldId="264"/>
            <ac:picMk id="5" creationId="{653164F1-B1E2-5DF6-99F0-F535C419DB44}"/>
          </ac:picMkLst>
        </pc:picChg>
        <pc:picChg chg="add mod ord">
          <ac:chgData name="Asmik Tsaturjan" userId="8d755c3e-fb16-424e-a8d2-5db527fdae86" providerId="ADAL" clId="{04AD5DB8-6E68-43B3-BA8C-D8F58582F458}" dt="2026-04-06T13:50:21.950" v="1579" actId="26606"/>
          <ac:picMkLst>
            <pc:docMk/>
            <pc:sldMk cId="1993487573" sldId="264"/>
            <ac:picMk id="7" creationId="{AB8C579D-98F3-5E4A-1192-8703D10C8E93}"/>
          </ac:picMkLst>
        </pc:picChg>
        <pc:picChg chg="add mod ord">
          <ac:chgData name="Asmik Tsaturjan" userId="8d755c3e-fb16-424e-a8d2-5db527fdae86" providerId="ADAL" clId="{04AD5DB8-6E68-43B3-BA8C-D8F58582F458}" dt="2026-04-06T13:50:21.950" v="1579" actId="26606"/>
          <ac:picMkLst>
            <pc:docMk/>
            <pc:sldMk cId="1993487573" sldId="264"/>
            <ac:picMk id="9" creationId="{EC0B089C-C2B7-C4E9-308D-3AF927D9C628}"/>
          </ac:picMkLst>
        </pc:picChg>
        <pc:picChg chg="add mod">
          <ac:chgData name="Asmik Tsaturjan" userId="8d755c3e-fb16-424e-a8d2-5db527fdae86" providerId="ADAL" clId="{04AD5DB8-6E68-43B3-BA8C-D8F58582F458}" dt="2026-04-06T13:50:21.950" v="1579" actId="26606"/>
          <ac:picMkLst>
            <pc:docMk/>
            <pc:sldMk cId="1993487573" sldId="264"/>
            <ac:picMk id="11" creationId="{097DD330-D9F0-86CD-EABE-9027C95ACA26}"/>
          </ac:picMkLst>
        </pc:picChg>
      </pc:sldChg>
      <pc:sldChg chg="addSp delSp new mod modClrScheme chgLayout">
        <pc:chgData name="Asmik Tsaturjan" userId="8d755c3e-fb16-424e-a8d2-5db527fdae86" providerId="ADAL" clId="{04AD5DB8-6E68-43B3-BA8C-D8F58582F458}" dt="2026-04-06T13:53:45.423" v="1587" actId="22"/>
        <pc:sldMkLst>
          <pc:docMk/>
          <pc:sldMk cId="4294789571" sldId="265"/>
        </pc:sldMkLst>
        <pc:spChg chg="del">
          <ac:chgData name="Asmik Tsaturjan" userId="8d755c3e-fb16-424e-a8d2-5db527fdae86" providerId="ADAL" clId="{04AD5DB8-6E68-43B3-BA8C-D8F58582F458}" dt="2026-04-06T13:53:42.523" v="1586" actId="700"/>
          <ac:spMkLst>
            <pc:docMk/>
            <pc:sldMk cId="4294789571" sldId="265"/>
            <ac:spMk id="2" creationId="{5892EAE1-E575-E09B-53E9-563D15DE0BE7}"/>
          </ac:spMkLst>
        </pc:spChg>
        <pc:spChg chg="del">
          <ac:chgData name="Asmik Tsaturjan" userId="8d755c3e-fb16-424e-a8d2-5db527fdae86" providerId="ADAL" clId="{04AD5DB8-6E68-43B3-BA8C-D8F58582F458}" dt="2026-04-06T13:53:42.523" v="1586" actId="700"/>
          <ac:spMkLst>
            <pc:docMk/>
            <pc:sldMk cId="4294789571" sldId="265"/>
            <ac:spMk id="3" creationId="{C66DF0DA-83CC-4BF1-B269-E4AA3CE5A928}"/>
          </ac:spMkLst>
        </pc:spChg>
        <pc:picChg chg="add">
          <ac:chgData name="Asmik Tsaturjan" userId="8d755c3e-fb16-424e-a8d2-5db527fdae86" providerId="ADAL" clId="{04AD5DB8-6E68-43B3-BA8C-D8F58582F458}" dt="2026-04-06T13:53:45.423" v="1587" actId="22"/>
          <ac:picMkLst>
            <pc:docMk/>
            <pc:sldMk cId="4294789571" sldId="265"/>
            <ac:picMk id="5" creationId="{2031711E-3FC4-33EF-E0F0-4B7E23FDF9AA}"/>
          </ac:picMkLst>
        </pc:picChg>
      </pc:sldChg>
      <pc:sldChg chg="addSp modSp new del mod">
        <pc:chgData name="Asmik Tsaturjan" userId="8d755c3e-fb16-424e-a8d2-5db527fdae86" providerId="ADAL" clId="{04AD5DB8-6E68-43B3-BA8C-D8F58582F458}" dt="2026-04-07T09:21:05.169" v="1811" actId="2696"/>
        <pc:sldMkLst>
          <pc:docMk/>
          <pc:sldMk cId="1767505553" sldId="266"/>
        </pc:sldMkLst>
        <pc:spChg chg="mod">
          <ac:chgData name="Asmik Tsaturjan" userId="8d755c3e-fb16-424e-a8d2-5db527fdae86" providerId="ADAL" clId="{04AD5DB8-6E68-43B3-BA8C-D8F58582F458}" dt="2026-04-07T08:39:49.738" v="1604" actId="6549"/>
          <ac:spMkLst>
            <pc:docMk/>
            <pc:sldMk cId="1767505553" sldId="266"/>
            <ac:spMk id="2" creationId="{D4399186-EAE4-10B8-72F4-2CCC14E5275C}"/>
          </ac:spMkLst>
        </pc:spChg>
        <pc:spChg chg="add mod">
          <ac:chgData name="Asmik Tsaturjan" userId="8d755c3e-fb16-424e-a8d2-5db527fdae86" providerId="ADAL" clId="{04AD5DB8-6E68-43B3-BA8C-D8F58582F458}" dt="2026-04-07T08:39:10.817" v="1603" actId="14100"/>
          <ac:spMkLst>
            <pc:docMk/>
            <pc:sldMk cId="1767505553" sldId="266"/>
            <ac:spMk id="4" creationId="{48DB032B-3D9E-0611-C513-C5EA0C4792D9}"/>
          </ac:spMkLst>
        </pc:spChg>
      </pc:sldChg>
      <pc:sldChg chg="addSp modSp new del mod modClrScheme chgLayout">
        <pc:chgData name="Asmik Tsaturjan" userId="8d755c3e-fb16-424e-a8d2-5db527fdae86" providerId="ADAL" clId="{04AD5DB8-6E68-43B3-BA8C-D8F58582F458}" dt="2026-04-07T09:25:21.818" v="1935" actId="2696"/>
        <pc:sldMkLst>
          <pc:docMk/>
          <pc:sldMk cId="1756210882" sldId="267"/>
        </pc:sldMkLst>
        <pc:spChg chg="add mod ord">
          <ac:chgData name="Asmik Tsaturjan" userId="8d755c3e-fb16-424e-a8d2-5db527fdae86" providerId="ADAL" clId="{04AD5DB8-6E68-43B3-BA8C-D8F58582F458}" dt="2026-04-07T08:45:17.041" v="1608" actId="700"/>
          <ac:spMkLst>
            <pc:docMk/>
            <pc:sldMk cId="1756210882" sldId="267"/>
            <ac:spMk id="2" creationId="{24825DC2-1745-8877-AEC6-80E43DCD0A69}"/>
          </ac:spMkLst>
        </pc:spChg>
        <pc:spChg chg="add mod ord">
          <ac:chgData name="Asmik Tsaturjan" userId="8d755c3e-fb16-424e-a8d2-5db527fdae86" providerId="ADAL" clId="{04AD5DB8-6E68-43B3-BA8C-D8F58582F458}" dt="2026-04-07T09:07:02.882" v="1798"/>
          <ac:spMkLst>
            <pc:docMk/>
            <pc:sldMk cId="1756210882" sldId="267"/>
            <ac:spMk id="3" creationId="{8DD9D3F2-1672-7BA2-D88D-3D7F204C4BBF}"/>
          </ac:spMkLst>
        </pc:spChg>
      </pc:sldChg>
      <pc:sldChg chg="addSp modSp add mod ord chgLayout">
        <pc:chgData name="Asmik Tsaturjan" userId="8d755c3e-fb16-424e-a8d2-5db527fdae86" providerId="ADAL" clId="{04AD5DB8-6E68-43B3-BA8C-D8F58582F458}" dt="2026-04-07T09:29:12.486" v="1951" actId="20577"/>
        <pc:sldMkLst>
          <pc:docMk/>
          <pc:sldMk cId="824455387" sldId="268"/>
        </pc:sldMkLst>
        <pc:spChg chg="mod ord">
          <ac:chgData name="Asmik Tsaturjan" userId="8d755c3e-fb16-424e-a8d2-5db527fdae86" providerId="ADAL" clId="{04AD5DB8-6E68-43B3-BA8C-D8F58582F458}" dt="2026-04-07T09:25:13.329" v="1934" actId="6549"/>
          <ac:spMkLst>
            <pc:docMk/>
            <pc:sldMk cId="824455387" sldId="268"/>
            <ac:spMk id="2" creationId="{98BC0154-F8C6-1918-1B1A-0A7CB5E74315}"/>
          </ac:spMkLst>
        </pc:spChg>
        <pc:spChg chg="add mod">
          <ac:chgData name="Asmik Tsaturjan" userId="8d755c3e-fb16-424e-a8d2-5db527fdae86" providerId="ADAL" clId="{04AD5DB8-6E68-43B3-BA8C-D8F58582F458}" dt="2026-04-07T09:29:12.486" v="1951" actId="20577"/>
          <ac:spMkLst>
            <pc:docMk/>
            <pc:sldMk cId="824455387" sldId="268"/>
            <ac:spMk id="4" creationId="{4930B79F-41F5-0410-FE2B-42E5A4E12550}"/>
          </ac:spMkLst>
        </pc:spChg>
        <pc:picChg chg="mod ord">
          <ac:chgData name="Asmik Tsaturjan" userId="8d755c3e-fb16-424e-a8d2-5db527fdae86" providerId="ADAL" clId="{04AD5DB8-6E68-43B3-BA8C-D8F58582F458}" dt="2026-04-07T09:23:28.302" v="1895" actId="700"/>
          <ac:picMkLst>
            <pc:docMk/>
            <pc:sldMk cId="824455387" sldId="268"/>
            <ac:picMk id="6" creationId="{CDEAEC8E-196A-6177-DC99-23304AC75492}"/>
          </ac:picMkLst>
        </pc:picChg>
      </pc:sldChg>
      <pc:sldChg chg="add">
        <pc:chgData name="Asmik Tsaturjan" userId="8d755c3e-fb16-424e-a8d2-5db527fdae86" providerId="ADAL" clId="{04AD5DB8-6E68-43B3-BA8C-D8F58582F458}" dt="2026-04-07T09:21:32.745" v="1812" actId="2890"/>
        <pc:sldMkLst>
          <pc:docMk/>
          <pc:sldMk cId="3620227602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2286-3DC8-C4D1-8628-977DABAD6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A3B1F-C642-FA0B-1038-AF030DFE8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992AA-E9E9-D98B-BE2B-B3D92A69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30FB2-CF71-031F-84C0-CE7CBAF6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E3B14-05B0-B5FC-8679-D874ED43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4403-004A-97C9-B2F0-84773DCB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A3737-684A-DFF2-BD5D-1D3A054C5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F0740-DFE9-8E98-8AAB-54D7B3B5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C5E0C-EB4E-E5C5-D2F2-57002D05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9D274-03D8-C3A4-D204-B51E1DC1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4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A77522-67BA-1C49-3241-1AC3B36A9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9138B-C604-1852-CF9B-CE697354A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9D174-AACA-1806-6033-C65BF2A6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4BA55-E4A7-381A-ABFF-130B97B5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4DD0D-CA22-36EA-B2B4-8ECFE757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5F26-5395-3E31-7706-B1AD83A8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8F454-2E52-8FAD-6153-2BDB57D4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2869-C280-9912-1CB5-D71F06CF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88856-BD1D-CC95-F715-D367ACA2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8AE86-92A0-576A-BFCC-BE546FC9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8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0766-B025-133D-708D-358A33B0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D71BA-41DA-6C07-A19D-E46D6ADA4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D270A-065E-2969-7099-631520E7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FDBAC-4C71-6D38-0BB8-69C01CB7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B4DF3-8987-C29D-D5DC-532552D2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C68C-ED71-F160-B041-7FEC8639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9A2A-02D3-01BF-4F7A-BD7FE17D7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2A62E-9B35-B69C-0F12-DF9A8274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89E2-5DE6-5CEC-60AC-2004B563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B993E-11CA-CD92-79EE-8FA27D6A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911E4-692E-12BF-C15F-7ECDF679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73FE-C297-1E19-3381-12A69904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49683-E0D0-EAC3-A7B1-BE685565C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5E99D-78F7-3EAA-747A-0DCC0333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0D9F3-915A-36A0-7CE4-0D083CFBA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797BE-CCA6-99FB-17D4-7D2B0E7A9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4D1F7-9143-4A24-CCF4-36D526F0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1BA65-3F23-2DB1-943A-E7DEBB2F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4E80A-CED7-2619-8EBB-B093BCA3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5CA3-3933-F39F-6666-EE212BDE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54E3F-3216-2038-34D7-34667CF9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9E4D9-6BC4-9270-8A2F-7BD4A782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6A1AB-3B98-E0F4-919F-0CC7AA2E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D9CF0-CEDD-EEB3-F072-E5F669C2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FABC1-A27A-EB6D-C910-DD4EA405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FA2AC-B10A-9613-8938-914D40EA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8004-D233-CFD6-27F4-A7E22BEE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45179-F708-EAC5-A896-7B2AD964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9C7F4-DCC6-E7E1-9B3C-D01DFDB48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CD5E5-5798-4722-E795-5FC01C58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3BEB6-88DA-D8A5-6FDA-CA461C1A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16438-DA00-41A5-2434-DE77995E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6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D149-643F-E391-6AC7-CA07B948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47EB7-979E-6187-0535-736E7178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B1227-BCD1-8110-914D-9F4DCE2DA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DEC71-DE9F-46D1-9AA6-3647EE3D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CDFB3-F473-C7B0-8AD2-57E16A28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81B35-9111-E8B8-3019-E3781B89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40F2C-8991-2135-6FA1-9BD2A284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7C33F-25C4-3B80-CF9D-4E5D024B6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0D218-1BDD-4602-A330-E01C3F3FE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AB7EF9-2713-49F3-8579-FE5FBF73ECF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D699-FD64-2CF9-F2F7-35DBE68BD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F8AE1-7DCF-DFE1-04FC-522B7526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6F352-8F84-463C-9450-76C99F06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czechleaders.com/posts/visit-estonia-its-about-ti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riin.toom@tallinnlv.e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oovusait.ee/et" TargetMode="External"/><Relationship Id="rId13" Type="http://schemas.openxmlformats.org/officeDocument/2006/relationships/hyperlink" Target="https://villapillapalu.ee/" TargetMode="External"/><Relationship Id="rId18" Type="http://schemas.openxmlformats.org/officeDocument/2006/relationships/hyperlink" Target="https://loodusturism.ee/" TargetMode="External"/><Relationship Id="rId3" Type="http://schemas.openxmlformats.org/officeDocument/2006/relationships/hyperlink" Target="https://natourest.ee/" TargetMode="External"/><Relationship Id="rId7" Type="http://schemas.openxmlformats.org/officeDocument/2006/relationships/hyperlink" Target="https://preeriakoda.ee/" TargetMode="External"/><Relationship Id="rId12" Type="http://schemas.openxmlformats.org/officeDocument/2006/relationships/hyperlink" Target="https://sites.google.com/view/suptrip/" TargetMode="External"/><Relationship Id="rId17" Type="http://schemas.openxmlformats.org/officeDocument/2006/relationships/hyperlink" Target="https://retked.ee/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s://www.humalakalabaas.ee/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omaapuhkekyla.com/" TargetMode="External"/><Relationship Id="rId11" Type="http://schemas.openxmlformats.org/officeDocument/2006/relationships/hyperlink" Target="https://wanderlust.ee/" TargetMode="External"/><Relationship Id="rId5" Type="http://schemas.openxmlformats.org/officeDocument/2006/relationships/hyperlink" Target="https://indietours.ee/" TargetMode="External"/><Relationship Id="rId15" Type="http://schemas.openxmlformats.org/officeDocument/2006/relationships/hyperlink" Target="https://naturetoursestonia.com/loodusmatkad/" TargetMode="External"/><Relationship Id="rId10" Type="http://schemas.openxmlformats.org/officeDocument/2006/relationships/hyperlink" Target="https://www.uuejarve.ee/eng/" TargetMode="External"/><Relationship Id="rId4" Type="http://schemas.openxmlformats.org/officeDocument/2006/relationships/hyperlink" Target="https://hansareisid.ee/" TargetMode="External"/><Relationship Id="rId9" Type="http://schemas.openxmlformats.org/officeDocument/2006/relationships/hyperlink" Target="https://capture-estonia.ee/" TargetMode="External"/><Relationship Id="rId14" Type="http://schemas.openxmlformats.org/officeDocument/2006/relationships/hyperlink" Target="https://citybike.e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A0B08C-0174-0B43-04D1-B640E9928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6553" y="3533187"/>
            <a:ext cx="6092456" cy="126741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07.04.2026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TALLINNA ÕPETAJATE MAJA</a:t>
            </a:r>
            <a:endParaRPr lang="et-EE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31768-C1FE-DF25-6689-6BFC4A90C20C}"/>
              </a:ext>
            </a:extLst>
          </p:cNvPr>
          <p:cNvSpPr txBox="1"/>
          <p:nvPr/>
        </p:nvSpPr>
        <p:spPr>
          <a:xfrm>
            <a:off x="1541278" y="3779398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29A85E-DFCD-1045-089B-B29191F3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53" y="851889"/>
            <a:ext cx="5950570" cy="2804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AE8D95-E154-A5E2-2FE6-C0F272BFC9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1" y="2157721"/>
            <a:ext cx="486503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5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1F85-9805-8DE5-1C7B-06BB285C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PÄEVAKORD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E3F7-3B08-88B5-7709-7FB62DA156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561753" y="1690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marR="0">
              <a:buNone/>
            </a:pPr>
            <a:r>
              <a:rPr lang="et-EE" sz="31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PÄEVAKORD</a:t>
            </a:r>
            <a:endParaRPr lang="en-US" sz="31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t-EE" sz="3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31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GB" b="1" dirty="0"/>
              <a:t>14:55 </a:t>
            </a:r>
            <a:r>
              <a:rPr lang="en-GB" b="1" dirty="0" err="1"/>
              <a:t>kogunemine</a:t>
            </a:r>
            <a:r>
              <a:rPr lang="en-GB" dirty="0"/>
              <a:t> </a:t>
            </a:r>
            <a:r>
              <a:rPr lang="en-GB" b="1" dirty="0" err="1"/>
              <a:t>Õpetajate</a:t>
            </a:r>
            <a:r>
              <a:rPr lang="en-GB" b="1" dirty="0"/>
              <a:t> maja </a:t>
            </a:r>
            <a:r>
              <a:rPr lang="en-GB" b="1" dirty="0" err="1"/>
              <a:t>peaukse</a:t>
            </a:r>
            <a:r>
              <a:rPr lang="en-GB" b="1" dirty="0"/>
              <a:t> </a:t>
            </a:r>
            <a:r>
              <a:rPr lang="en-GB" b="1" dirty="0" err="1"/>
              <a:t>juures</a:t>
            </a:r>
            <a:endParaRPr lang="en-GB" b="1" dirty="0"/>
          </a:p>
          <a:p>
            <a:r>
              <a:rPr lang="en-GB" b="1" dirty="0"/>
              <a:t>15:00-15:45</a:t>
            </a:r>
            <a:r>
              <a:rPr lang="en-GB" dirty="0"/>
              <a:t> </a:t>
            </a:r>
            <a:r>
              <a:rPr lang="en-GB" b="1" dirty="0" err="1"/>
              <a:t>Ringkäik</a:t>
            </a:r>
            <a:r>
              <a:rPr lang="en-GB" b="1" dirty="0"/>
              <a:t> </a:t>
            </a:r>
            <a:r>
              <a:rPr lang="en-GB" b="1" dirty="0" err="1"/>
              <a:t>Õpetajate</a:t>
            </a:r>
            <a:r>
              <a:rPr lang="en-GB" b="1" dirty="0"/>
              <a:t> Majas</a:t>
            </a:r>
            <a:r>
              <a:rPr lang="en-GB" dirty="0"/>
              <a:t>, </a:t>
            </a:r>
            <a:r>
              <a:rPr lang="en-GB" dirty="0" err="1"/>
              <a:t>võõrustab</a:t>
            </a:r>
            <a:r>
              <a:rPr lang="en-GB" dirty="0"/>
              <a:t> Pille-Mai Mandre, </a:t>
            </a:r>
            <a:r>
              <a:rPr lang="en-GB" dirty="0" err="1"/>
              <a:t>partnersuhete</a:t>
            </a:r>
            <a:r>
              <a:rPr lang="en-GB" dirty="0"/>
              <a:t> </a:t>
            </a:r>
            <a:r>
              <a:rPr lang="en-GB" dirty="0" err="1"/>
              <a:t>juht</a:t>
            </a:r>
            <a:r>
              <a:rPr lang="en-GB" dirty="0"/>
              <a:t>. </a:t>
            </a:r>
          </a:p>
          <a:p>
            <a:r>
              <a:rPr lang="en-GB" b="1" dirty="0"/>
              <a:t>15:45-17:00 IC </a:t>
            </a:r>
            <a:r>
              <a:rPr lang="en-GB" b="1" dirty="0" err="1"/>
              <a:t>koosolek</a:t>
            </a:r>
            <a:r>
              <a:rPr lang="en-GB" dirty="0"/>
              <a:t>, </a:t>
            </a:r>
            <a:r>
              <a:rPr lang="en-GB" dirty="0" err="1"/>
              <a:t>teemad</a:t>
            </a:r>
            <a:r>
              <a:rPr lang="en-GB" dirty="0"/>
              <a:t>:</a:t>
            </a:r>
          </a:p>
          <a:p>
            <a:r>
              <a:rPr lang="en-GB" dirty="0"/>
              <a:t>ETFL IC workshop Prahas </a:t>
            </a:r>
            <a:r>
              <a:rPr lang="en-GB" dirty="0" err="1"/>
              <a:t>koostöös</a:t>
            </a:r>
            <a:r>
              <a:rPr lang="en-GB" dirty="0"/>
              <a:t> </a:t>
            </a:r>
            <a:r>
              <a:rPr lang="en-GB" dirty="0" err="1"/>
              <a:t>saatkonnaga</a:t>
            </a:r>
            <a:r>
              <a:rPr lang="en-GB" dirty="0"/>
              <a:t>, </a:t>
            </a:r>
            <a:r>
              <a:rPr lang="en-GB" dirty="0" err="1"/>
              <a:t>muljed</a:t>
            </a:r>
            <a:r>
              <a:rPr lang="en-GB" dirty="0"/>
              <a:t> </a:t>
            </a:r>
            <a:r>
              <a:rPr lang="en-GB" dirty="0" err="1"/>
              <a:t>osalejatelt</a:t>
            </a:r>
            <a:r>
              <a:rPr lang="en-GB" dirty="0"/>
              <a:t>. </a:t>
            </a:r>
            <a:r>
              <a:rPr lang="en-GB" dirty="0" err="1"/>
              <a:t>Arutelu</a:t>
            </a:r>
            <a:r>
              <a:rPr lang="en-GB" dirty="0"/>
              <a:t>: kas </a:t>
            </a:r>
            <a:r>
              <a:rPr lang="en-GB" dirty="0" err="1"/>
              <a:t>selliseid</a:t>
            </a:r>
            <a:r>
              <a:rPr lang="en-GB" dirty="0"/>
              <a:t> </a:t>
            </a:r>
            <a:r>
              <a:rPr lang="en-GB" dirty="0" err="1"/>
              <a:t>workshope</a:t>
            </a:r>
            <a:r>
              <a:rPr lang="en-GB" dirty="0"/>
              <a:t> peaks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korraldama</a:t>
            </a:r>
            <a:r>
              <a:rPr lang="en-GB" dirty="0"/>
              <a:t> </a:t>
            </a:r>
            <a:r>
              <a:rPr lang="en-GB" dirty="0" err="1"/>
              <a:t>riikides</a:t>
            </a:r>
            <a:r>
              <a:rPr lang="en-GB" dirty="0"/>
              <a:t>, </a:t>
            </a:r>
            <a:r>
              <a:rPr lang="en-GB" dirty="0" err="1"/>
              <a:t>kus</a:t>
            </a:r>
            <a:r>
              <a:rPr lang="en-GB" dirty="0"/>
              <a:t> on head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uued</a:t>
            </a:r>
            <a:r>
              <a:rPr lang="en-GB" dirty="0"/>
              <a:t> </a:t>
            </a:r>
            <a:r>
              <a:rPr lang="en-GB" dirty="0" err="1"/>
              <a:t>avatavad</a:t>
            </a:r>
            <a:r>
              <a:rPr lang="en-GB" dirty="0"/>
              <a:t> </a:t>
            </a:r>
            <a:r>
              <a:rPr lang="en-GB" dirty="0" err="1"/>
              <a:t>lennuliinid</a:t>
            </a:r>
            <a:r>
              <a:rPr lang="en-GB" dirty="0"/>
              <a:t>? </a:t>
            </a:r>
            <a:r>
              <a:rPr lang="en-GB" dirty="0" err="1"/>
              <a:t>Sügisene</a:t>
            </a:r>
            <a:r>
              <a:rPr lang="en-GB" dirty="0"/>
              <a:t> </a:t>
            </a:r>
            <a:r>
              <a:rPr lang="en-GB" dirty="0" err="1"/>
              <a:t>Portugali</a:t>
            </a:r>
            <a:r>
              <a:rPr lang="en-GB" dirty="0"/>
              <a:t> </a:t>
            </a:r>
            <a:r>
              <a:rPr lang="en-GB" dirty="0" err="1"/>
              <a:t>plaan</a:t>
            </a:r>
            <a:endParaRPr lang="en-GB" dirty="0"/>
          </a:p>
          <a:p>
            <a:r>
              <a:rPr lang="en-GB" dirty="0"/>
              <a:t>08.04 </a:t>
            </a:r>
            <a:r>
              <a:rPr lang="en-GB" dirty="0" err="1"/>
              <a:t>toimub</a:t>
            </a:r>
            <a:r>
              <a:rPr lang="en-GB" dirty="0"/>
              <a:t> </a:t>
            </a:r>
            <a:r>
              <a:rPr lang="en-GB" dirty="0" err="1"/>
              <a:t>koosolek</a:t>
            </a:r>
            <a:r>
              <a:rPr lang="en-GB" dirty="0"/>
              <a:t> „</a:t>
            </a:r>
            <a:r>
              <a:rPr lang="en-GB" dirty="0" err="1"/>
              <a:t>Tallinna</a:t>
            </a:r>
            <a:r>
              <a:rPr lang="en-GB" dirty="0"/>
              <a:t> </a:t>
            </a:r>
            <a:r>
              <a:rPr lang="en-GB" dirty="0" err="1"/>
              <a:t>valmisolek</a:t>
            </a:r>
            <a:r>
              <a:rPr lang="en-GB" dirty="0"/>
              <a:t> </a:t>
            </a:r>
            <a:r>
              <a:rPr lang="en-GB" dirty="0" err="1"/>
              <a:t>hooajaks</a:t>
            </a:r>
            <a:r>
              <a:rPr lang="en-GB" dirty="0"/>
              <a:t>“. </a:t>
            </a:r>
            <a:r>
              <a:rPr lang="en-GB" dirty="0" err="1"/>
              <a:t>Korjame</a:t>
            </a:r>
            <a:r>
              <a:rPr lang="en-GB" dirty="0"/>
              <a:t> </a:t>
            </a:r>
            <a:r>
              <a:rPr lang="en-GB" dirty="0" err="1"/>
              <a:t>sisendit</a:t>
            </a:r>
            <a:r>
              <a:rPr lang="en-GB" dirty="0"/>
              <a:t>, </a:t>
            </a:r>
            <a:r>
              <a:rPr lang="en-GB" dirty="0" err="1"/>
              <a:t>mida</a:t>
            </a:r>
            <a:r>
              <a:rPr lang="en-GB" dirty="0"/>
              <a:t> ETFL </a:t>
            </a:r>
            <a:r>
              <a:rPr lang="en-GB" dirty="0" err="1"/>
              <a:t>saaks</a:t>
            </a:r>
            <a:r>
              <a:rPr lang="en-GB" dirty="0"/>
              <a:t> </a:t>
            </a:r>
            <a:r>
              <a:rPr lang="en-GB" dirty="0" err="1"/>
              <a:t>linnale</a:t>
            </a:r>
            <a:r>
              <a:rPr lang="en-GB" dirty="0"/>
              <a:t> </a:t>
            </a:r>
            <a:r>
              <a:rPr lang="en-GB" dirty="0" err="1"/>
              <a:t>edastada</a:t>
            </a:r>
            <a:endParaRPr lang="en-GB" dirty="0"/>
          </a:p>
          <a:p>
            <a:r>
              <a:rPr lang="en-GB" dirty="0"/>
              <a:t>21.04 ETFL IC – </a:t>
            </a:r>
            <a:r>
              <a:rPr lang="en-GB" dirty="0" err="1"/>
              <a:t>Loodusturismi</a:t>
            </a:r>
            <a:r>
              <a:rPr lang="en-GB" dirty="0"/>
              <a:t> seminar</a:t>
            </a:r>
          </a:p>
          <a:p>
            <a:r>
              <a:rPr lang="en-GB" dirty="0"/>
              <a:t>05.05 ETFL IC </a:t>
            </a:r>
            <a:r>
              <a:rPr lang="en-GB" dirty="0" err="1"/>
              <a:t>väljasõidukoosolek</a:t>
            </a:r>
            <a:r>
              <a:rPr lang="en-GB" dirty="0"/>
              <a:t> </a:t>
            </a:r>
            <a:r>
              <a:rPr lang="en-GB" dirty="0" err="1"/>
              <a:t>merel</a:t>
            </a:r>
            <a:r>
              <a:rPr lang="en-GB" dirty="0"/>
              <a:t>: </a:t>
            </a:r>
            <a:r>
              <a:rPr lang="en-GB" dirty="0" err="1"/>
              <a:t>EckeröLine</a:t>
            </a:r>
            <a:r>
              <a:rPr lang="en-GB" dirty="0"/>
              <a:t> </a:t>
            </a:r>
            <a:r>
              <a:rPr lang="en-GB" dirty="0" err="1"/>
              <a:t>kutsub</a:t>
            </a:r>
            <a:r>
              <a:rPr lang="en-GB" dirty="0"/>
              <a:t> </a:t>
            </a:r>
            <a:r>
              <a:rPr lang="en-GB" dirty="0" err="1"/>
              <a:t>külla</a:t>
            </a:r>
            <a:endParaRPr lang="en-GB" dirty="0"/>
          </a:p>
          <a:p>
            <a:r>
              <a:rPr lang="en-GB" dirty="0" err="1"/>
              <a:t>Külaline</a:t>
            </a:r>
            <a:r>
              <a:rPr lang="en-GB" dirty="0"/>
              <a:t>: </a:t>
            </a:r>
            <a:r>
              <a:rPr lang="en-GB" dirty="0" err="1"/>
              <a:t>Orvika</a:t>
            </a:r>
            <a:r>
              <a:rPr lang="en-GB" dirty="0"/>
              <a:t> </a:t>
            </a:r>
            <a:r>
              <a:rPr lang="en-GB" dirty="0" err="1"/>
              <a:t>Reilend</a:t>
            </a:r>
            <a:r>
              <a:rPr lang="en-GB" dirty="0"/>
              <a:t> /</a:t>
            </a:r>
            <a:r>
              <a:rPr lang="en-GB" dirty="0" err="1"/>
              <a:t>VisitEstonia</a:t>
            </a:r>
            <a:r>
              <a:rPr lang="en-GB" dirty="0"/>
              <a:t>. </a:t>
            </a:r>
            <a:r>
              <a:rPr lang="en-GB" dirty="0" err="1"/>
              <a:t>Reformid</a:t>
            </a:r>
            <a:r>
              <a:rPr lang="en-GB" dirty="0"/>
              <a:t>, </a:t>
            </a:r>
            <a:r>
              <a:rPr lang="en-GB" dirty="0" err="1"/>
              <a:t>muudatused</a:t>
            </a:r>
            <a:r>
              <a:rPr lang="en-GB" dirty="0"/>
              <a:t>, </a:t>
            </a:r>
            <a:r>
              <a:rPr lang="en-GB" dirty="0" err="1"/>
              <a:t>plaanid</a:t>
            </a:r>
            <a:r>
              <a:rPr lang="en-GB" dirty="0"/>
              <a:t> </a:t>
            </a:r>
            <a:r>
              <a:rPr lang="en-GB" dirty="0" err="1"/>
              <a:t>VisitEstonias</a:t>
            </a:r>
            <a:r>
              <a:rPr lang="en-GB" dirty="0"/>
              <a:t> (45 min)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 descr="A logo with orange and blue lines&#10;&#10;AI-generated content may be incorrect.">
            <a:extLst>
              <a:ext uri="{FF2B5EF4-FFF2-40B4-BE49-F238E27FC236}">
                <a16:creationId xmlns:a16="http://schemas.microsoft.com/office/drawing/2014/main" id="{FE7902CE-D80D-D001-E5B0-96DF3FFEC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00" y="365125"/>
            <a:ext cx="1442500" cy="10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58034-8B2A-14FD-2C76-3671064F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D1FC-2F22-2F36-1567-9BABB123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879732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24.03.2026 Eesti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Saatkonnas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Prahas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Travel destination promotional event Visit ESTONIA. It’s about time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C1B2-EBFB-D91D-C9FD-67EC18C8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ETFL </a:t>
            </a:r>
            <a:r>
              <a:rPr lang="en-US" dirty="0" err="1"/>
              <a:t>partnerid</a:t>
            </a:r>
            <a:r>
              <a:rPr lang="en-US" dirty="0"/>
              <a:t>: Eesti </a:t>
            </a:r>
            <a:r>
              <a:rPr lang="en-US" dirty="0" err="1"/>
              <a:t>saatkond</a:t>
            </a:r>
            <a:r>
              <a:rPr lang="en-US" dirty="0"/>
              <a:t> Prahas </a:t>
            </a:r>
            <a:r>
              <a:rPr lang="en-US" dirty="0" err="1"/>
              <a:t>eesotsas</a:t>
            </a:r>
            <a:r>
              <a:rPr lang="en-US" dirty="0"/>
              <a:t> </a:t>
            </a:r>
            <a:r>
              <a:rPr lang="en-US" dirty="0" err="1"/>
              <a:t>Suursaadik</a:t>
            </a:r>
            <a:r>
              <a:rPr lang="en-US" dirty="0"/>
              <a:t> Jana </a:t>
            </a:r>
            <a:r>
              <a:rPr lang="en-US" dirty="0" err="1"/>
              <a:t>Vanaveskiga</a:t>
            </a:r>
            <a:r>
              <a:rPr lang="en-US" dirty="0"/>
              <a:t> , </a:t>
            </a:r>
            <a:r>
              <a:rPr lang="en-US" dirty="0" err="1"/>
              <a:t>Tšehhi</a:t>
            </a:r>
            <a:r>
              <a:rPr lang="en-US" dirty="0"/>
              <a:t> </a:t>
            </a:r>
            <a:r>
              <a:rPr lang="en-US" dirty="0" err="1"/>
              <a:t>Reisikorraldajate</a:t>
            </a:r>
            <a:r>
              <a:rPr lang="en-US" dirty="0"/>
              <a:t> ja </a:t>
            </a:r>
            <a:r>
              <a:rPr lang="en-US" dirty="0" err="1"/>
              <a:t>Reisibüroode</a:t>
            </a:r>
            <a:r>
              <a:rPr lang="en-US" dirty="0"/>
              <a:t> Liit (ACCKA) </a:t>
            </a:r>
          </a:p>
          <a:p>
            <a:r>
              <a:rPr lang="en-US" dirty="0" err="1"/>
              <a:t>Saatkonna</a:t>
            </a:r>
            <a:r>
              <a:rPr lang="en-US" dirty="0"/>
              <a:t> </a:t>
            </a:r>
            <a:r>
              <a:rPr lang="en-US" dirty="0" err="1"/>
              <a:t>poolt</a:t>
            </a:r>
            <a:r>
              <a:rPr lang="en-US" dirty="0"/>
              <a:t>: </a:t>
            </a:r>
            <a:r>
              <a:rPr lang="en-US" dirty="0" err="1"/>
              <a:t>tasuta</a:t>
            </a:r>
            <a:r>
              <a:rPr lang="en-US" dirty="0"/>
              <a:t> </a:t>
            </a:r>
            <a:r>
              <a:rPr lang="en-US" dirty="0" err="1"/>
              <a:t>ruumid</a:t>
            </a:r>
            <a:r>
              <a:rPr lang="en-US" dirty="0"/>
              <a:t> ja </a:t>
            </a:r>
            <a:r>
              <a:rPr lang="en-US" dirty="0" err="1"/>
              <a:t>toitlustus</a:t>
            </a:r>
            <a:r>
              <a:rPr lang="en-US" dirty="0"/>
              <a:t>, </a:t>
            </a:r>
            <a:r>
              <a:rPr lang="en-US" dirty="0" err="1"/>
              <a:t>suhtlus</a:t>
            </a:r>
            <a:r>
              <a:rPr lang="en-US" dirty="0"/>
              <a:t> ACCKA-ga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Programm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Suursaadiku</a:t>
            </a:r>
            <a:r>
              <a:rPr lang="en-US" dirty="0"/>
              <a:t> </a:t>
            </a:r>
            <a:r>
              <a:rPr lang="en-US" dirty="0" err="1"/>
              <a:t>tervitus</a:t>
            </a:r>
            <a:r>
              <a:rPr lang="en-US" dirty="0"/>
              <a:t>  </a:t>
            </a:r>
          </a:p>
          <a:p>
            <a:pPr lvl="0"/>
            <a:r>
              <a:rPr lang="en-US" dirty="0" err="1"/>
              <a:t>Esitlused</a:t>
            </a:r>
            <a:r>
              <a:rPr lang="en-US" dirty="0"/>
              <a:t>: </a:t>
            </a:r>
            <a:r>
              <a:rPr lang="et-EE" dirty="0" err="1"/>
              <a:t>Eurowings</a:t>
            </a:r>
            <a:r>
              <a:rPr lang="et-EE" dirty="0"/>
              <a:t> </a:t>
            </a:r>
            <a:r>
              <a:rPr lang="en-US" dirty="0"/>
              <a:t> (online </a:t>
            </a:r>
            <a:r>
              <a:rPr lang="en-US" dirty="0" err="1"/>
              <a:t>esitlus</a:t>
            </a:r>
            <a:r>
              <a:rPr lang="en-US" dirty="0"/>
              <a:t>) ja Visit Estonia </a:t>
            </a:r>
            <a:r>
              <a:rPr lang="en-US" dirty="0" err="1"/>
              <a:t>slaidid</a:t>
            </a:r>
            <a:r>
              <a:rPr lang="en-US" dirty="0"/>
              <a:t> (Asmik </a:t>
            </a:r>
            <a:r>
              <a:rPr lang="en-US" dirty="0" err="1"/>
              <a:t>esitles</a:t>
            </a:r>
            <a:r>
              <a:rPr lang="en-US" dirty="0"/>
              <a:t>) </a:t>
            </a:r>
          </a:p>
          <a:p>
            <a:pPr lvl="0"/>
            <a:r>
              <a:rPr lang="en-US" dirty="0" err="1"/>
              <a:t>Ettevõtjate</a:t>
            </a:r>
            <a:r>
              <a:rPr lang="en-US" dirty="0"/>
              <a:t> </a:t>
            </a:r>
            <a:r>
              <a:rPr lang="en-US" dirty="0" err="1"/>
              <a:t>turvustus</a:t>
            </a:r>
            <a:r>
              <a:rPr lang="en-US" dirty="0"/>
              <a:t> ja B2B </a:t>
            </a:r>
            <a:r>
              <a:rPr lang="en-US" dirty="0" err="1"/>
              <a:t>kohtumised</a:t>
            </a:r>
            <a:r>
              <a:rPr lang="en-US" dirty="0"/>
              <a:t> </a:t>
            </a:r>
          </a:p>
          <a:p>
            <a:r>
              <a:rPr lang="en-GB" dirty="0" err="1"/>
              <a:t>Loosimine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kerge</a:t>
            </a:r>
            <a:r>
              <a:rPr lang="en-GB" dirty="0"/>
              <a:t> </a:t>
            </a:r>
            <a:r>
              <a:rPr lang="en-GB" dirty="0" err="1"/>
              <a:t>lõuna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Registrerunud</a:t>
            </a:r>
            <a:r>
              <a:rPr lang="en-GB" dirty="0"/>
              <a:t> </a:t>
            </a:r>
            <a:r>
              <a:rPr lang="en-GB" dirty="0" err="1"/>
              <a:t>osalejaid</a:t>
            </a:r>
            <a:r>
              <a:rPr lang="en-GB" dirty="0"/>
              <a:t> 22 – </a:t>
            </a:r>
            <a:r>
              <a:rPr lang="en-GB" dirty="0" err="1"/>
              <a:t>sh</a:t>
            </a:r>
            <a:r>
              <a:rPr lang="en-GB" dirty="0"/>
              <a:t>   2 ECCKA </a:t>
            </a:r>
            <a:r>
              <a:rPr lang="en-GB" dirty="0" err="1"/>
              <a:t>esindajat</a:t>
            </a:r>
            <a:r>
              <a:rPr lang="en-GB" dirty="0"/>
              <a:t>, </a:t>
            </a:r>
            <a:r>
              <a:rPr lang="en-GB" dirty="0" err="1"/>
              <a:t>pressiesindaja</a:t>
            </a:r>
            <a:r>
              <a:rPr lang="en-GB" dirty="0"/>
              <a:t>, 18 </a:t>
            </a:r>
            <a:r>
              <a:rPr lang="en-GB" dirty="0" err="1"/>
              <a:t>reisiettevõtet</a:t>
            </a:r>
            <a:r>
              <a:rPr lang="en-GB" dirty="0"/>
              <a:t> </a:t>
            </a:r>
            <a:r>
              <a:rPr lang="en-GB" dirty="0" err="1"/>
              <a:t>reisibürood-reisikorraldajat</a:t>
            </a:r>
            <a:r>
              <a:rPr lang="en-GB" dirty="0"/>
              <a:t>, </a:t>
            </a:r>
            <a:r>
              <a:rPr lang="en-GB" dirty="0" err="1"/>
              <a:t>platvorm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Teenuste</a:t>
            </a:r>
            <a:r>
              <a:rPr lang="en-GB" dirty="0"/>
              <a:t> </a:t>
            </a:r>
            <a:r>
              <a:rPr lang="en-GB" dirty="0" err="1"/>
              <a:t>huvi</a:t>
            </a:r>
            <a:r>
              <a:rPr lang="en-GB" dirty="0"/>
              <a:t>: FIT, MICE, </a:t>
            </a:r>
            <a:r>
              <a:rPr lang="en-GB" dirty="0" err="1"/>
              <a:t>Luksusreisid</a:t>
            </a: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 err="1"/>
              <a:t>Meediakajastus</a:t>
            </a:r>
            <a:r>
              <a:rPr lang="en-GB" dirty="0"/>
              <a:t>: </a:t>
            </a:r>
            <a:r>
              <a:rPr lang="en-GB" dirty="0" err="1"/>
              <a:t>Linekedin</a:t>
            </a:r>
            <a:r>
              <a:rPr lang="en-GB" dirty="0"/>
              <a:t> , </a:t>
            </a:r>
            <a:r>
              <a:rPr lang="en-GB" dirty="0">
                <a:hlinkClick r:id="rId2"/>
              </a:rPr>
              <a:t>https://www.czechleaders.com/posts/visit-estonia-its-about-time/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 descr="A logo with text and blue and orange lines&#10;&#10;AI-generated content may be incorrect.">
            <a:extLst>
              <a:ext uri="{FF2B5EF4-FFF2-40B4-BE49-F238E27FC236}">
                <a16:creationId xmlns:a16="http://schemas.microsoft.com/office/drawing/2014/main" id="{847498FF-CDAE-5A0D-24DD-749D8E57D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62" y="4564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7DD330-D9F0-86CD-EABE-9027C95A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062" r="-2" b="4339"/>
          <a:stretch>
            <a:fillRect/>
          </a:stretch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B089C-C2B7-C4E9-308D-3AF927D9C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390" r="-3" b="2660"/>
          <a:stretch>
            <a:fillRect/>
          </a:stretch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164F1-B1E2-5DF6-99F0-F535C419DB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383" r="2" b="20234"/>
          <a:stretch>
            <a:fillRect/>
          </a:stretch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C579D-98F3-5E4A-1192-8703D10C8E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436" r="-2" b="27709"/>
          <a:stretch>
            <a:fillRect/>
          </a:stretch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348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1711E-3FC4-33EF-E0F0-4B7E23FDF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5" y="609206"/>
            <a:ext cx="10669489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1D27A-99B2-4862-E6C3-28C70272B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0154-F8C6-1918-1B1A-0A7CB5E7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8643" cy="1325563"/>
          </a:xfrm>
        </p:spPr>
        <p:txBody>
          <a:bodyPr/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Sisend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Tallinna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linna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ümarlaule</a:t>
            </a:r>
            <a:endParaRPr lang="en-US" dirty="0"/>
          </a:p>
        </p:txBody>
      </p:sp>
      <p:pic>
        <p:nvPicPr>
          <p:cNvPr id="6" name="Content Placeholder 5" descr="A logo with text and blue and orange lines&#10;&#10;AI-generated content may be incorrect.">
            <a:extLst>
              <a:ext uri="{FF2B5EF4-FFF2-40B4-BE49-F238E27FC236}">
                <a16:creationId xmlns:a16="http://schemas.microsoft.com/office/drawing/2014/main" id="{CDEAEC8E-196A-6177-DC99-23304AC75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18" y="456406"/>
            <a:ext cx="1143000" cy="1143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30B79F-41F5-0410-FE2B-42E5A4E12550}"/>
              </a:ext>
            </a:extLst>
          </p:cNvPr>
          <p:cNvSpPr txBox="1"/>
          <p:nvPr/>
        </p:nvSpPr>
        <p:spPr>
          <a:xfrm>
            <a:off x="923544" y="1690688"/>
            <a:ext cx="980236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 err="1"/>
              <a:t>Liikemete</a:t>
            </a:r>
            <a:r>
              <a:rPr lang="fi-FI" sz="2400" dirty="0"/>
              <a:t> </a:t>
            </a:r>
            <a:r>
              <a:rPr lang="fi-FI" sz="2400" dirty="0" err="1"/>
              <a:t>kogemused</a:t>
            </a:r>
            <a:r>
              <a:rPr lang="fi-FI" sz="2400" dirty="0"/>
              <a:t> </a:t>
            </a:r>
            <a:r>
              <a:rPr lang="fi-FI" sz="2400" dirty="0" err="1"/>
              <a:t>koostööst</a:t>
            </a:r>
            <a:r>
              <a:rPr lang="fi-FI" sz="2400" dirty="0"/>
              <a:t> linna </a:t>
            </a:r>
            <a:r>
              <a:rPr lang="fi-FI" sz="2400" dirty="0" err="1"/>
              <a:t>muuseumidega</a:t>
            </a:r>
            <a:r>
              <a:rPr lang="fi-FI" sz="2400" dirty="0"/>
              <a:t> </a:t>
            </a:r>
            <a:r>
              <a:rPr lang="fi-FI" sz="2400" dirty="0" err="1"/>
              <a:t>vs</a:t>
            </a:r>
            <a:r>
              <a:rPr lang="fi-FI" sz="2400" dirty="0"/>
              <a:t> </a:t>
            </a:r>
            <a:r>
              <a:rPr lang="fi-FI" sz="2400" dirty="0" err="1"/>
              <a:t>riiklike</a:t>
            </a:r>
            <a:r>
              <a:rPr lang="fi-FI" sz="2400" dirty="0"/>
              <a:t> </a:t>
            </a:r>
            <a:r>
              <a:rPr lang="fi-FI" sz="2400" dirty="0" err="1"/>
              <a:t>muuseumidega</a:t>
            </a:r>
            <a:r>
              <a:rPr lang="fi-FI" sz="2400" dirty="0"/>
              <a:t> (</a:t>
            </a:r>
            <a:r>
              <a:rPr lang="fi-FI" sz="2400" dirty="0" err="1"/>
              <a:t>hinnapoliitika</a:t>
            </a:r>
            <a:r>
              <a:rPr lang="fi-FI" sz="2400" dirty="0"/>
              <a:t> ja </a:t>
            </a:r>
            <a:r>
              <a:rPr lang="fi-FI" sz="2400" dirty="0" err="1"/>
              <a:t>vahendustasud</a:t>
            </a:r>
            <a:r>
              <a:rPr lang="fi-FI" sz="2400" dirty="0"/>
              <a:t> </a:t>
            </a:r>
            <a:r>
              <a:rPr lang="fi-FI" sz="2400" dirty="0" err="1"/>
              <a:t>reisikorraldajatele</a:t>
            </a:r>
            <a:r>
              <a:rPr lang="fi-FI" sz="2400" dirty="0"/>
              <a:t>) 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 err="1"/>
              <a:t>Daisy</a:t>
            </a:r>
            <a:r>
              <a:rPr lang="fi-FI" sz="2400" b="1" dirty="0"/>
              <a:t> info Pirita </a:t>
            </a:r>
            <a:r>
              <a:rPr lang="fi-FI" sz="2400" b="1" dirty="0" err="1"/>
              <a:t>kloostri</a:t>
            </a:r>
            <a:r>
              <a:rPr lang="fi-FI" sz="2400" b="1" dirty="0"/>
              <a:t> </a:t>
            </a:r>
            <a:r>
              <a:rPr lang="fi-FI" sz="2400" b="1" dirty="0" err="1"/>
              <a:t>osas</a:t>
            </a:r>
            <a:r>
              <a:rPr lang="fi-FI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Reisibüroosid</a:t>
            </a:r>
            <a:r>
              <a:rPr lang="en-GB" sz="2400" dirty="0"/>
              <a:t> </a:t>
            </a:r>
            <a:r>
              <a:rPr lang="en-GB" sz="2400" dirty="0" err="1"/>
              <a:t>kureerib</a:t>
            </a:r>
            <a:r>
              <a:rPr lang="en-GB" sz="2400" dirty="0"/>
              <a:t> Pirita </a:t>
            </a:r>
            <a:r>
              <a:rPr lang="en-GB" sz="2400" dirty="0" err="1"/>
              <a:t>linnaosavalisuse</a:t>
            </a:r>
            <a:r>
              <a:rPr lang="en-GB" sz="2400" dirty="0"/>
              <a:t> </a:t>
            </a:r>
            <a:r>
              <a:rPr lang="en-GB" sz="2400" dirty="0" err="1"/>
              <a:t>poolt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Triin Toom e-mail </a:t>
            </a:r>
            <a:r>
              <a:rPr lang="en-GB" sz="2400" dirty="0">
                <a:hlinkClick r:id="rId3"/>
              </a:rPr>
              <a:t>triin.toom@tallinnlv.ee</a:t>
            </a:r>
            <a:r>
              <a:rPr lang="en-GB" sz="2400" dirty="0"/>
              <a:t>  , </a:t>
            </a:r>
            <a:r>
              <a:rPr lang="en-GB" sz="2400" dirty="0" err="1"/>
              <a:t>tel</a:t>
            </a:r>
            <a:r>
              <a:rPr lang="en-GB" sz="2400" dirty="0"/>
              <a:t> 6457607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Pileti</a:t>
            </a:r>
            <a:r>
              <a:rPr lang="en-GB" sz="2400" dirty="0"/>
              <a:t> hind 3.- </a:t>
            </a:r>
            <a:r>
              <a:rPr lang="en-GB" sz="2400" dirty="0" err="1"/>
              <a:t>eur</a:t>
            </a:r>
            <a:r>
              <a:rPr lang="en-GB" sz="2400" dirty="0"/>
              <a:t> (sis. km)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Sissepääsu</a:t>
            </a:r>
            <a:r>
              <a:rPr lang="en-GB" sz="2400" dirty="0"/>
              <a:t> </a:t>
            </a:r>
            <a:r>
              <a:rPr lang="en-GB" sz="2400" dirty="0" err="1"/>
              <a:t>koodi</a:t>
            </a:r>
            <a:r>
              <a:rPr lang="en-GB" sz="2400" dirty="0"/>
              <a:t> (QR) </a:t>
            </a:r>
            <a:r>
              <a:rPr lang="en-GB" sz="2400" dirty="0" err="1"/>
              <a:t>saamiseks</a:t>
            </a:r>
            <a:r>
              <a:rPr lang="en-GB" sz="2400" dirty="0"/>
              <a:t> </a:t>
            </a:r>
            <a:r>
              <a:rPr lang="en-GB" sz="2400" dirty="0" err="1"/>
              <a:t>tuleb</a:t>
            </a:r>
            <a:r>
              <a:rPr lang="en-GB" sz="2400" dirty="0"/>
              <a:t> grp </a:t>
            </a:r>
            <a:r>
              <a:rPr lang="en-GB" sz="2400" dirty="0" err="1"/>
              <a:t>arv</a:t>
            </a:r>
            <a:r>
              <a:rPr lang="en-GB" sz="2400" dirty="0"/>
              <a:t> </a:t>
            </a:r>
            <a:r>
              <a:rPr lang="en-GB" sz="2400" dirty="0" err="1"/>
              <a:t>talle</a:t>
            </a:r>
            <a:r>
              <a:rPr lang="en-GB" sz="2400" dirty="0"/>
              <a:t> </a:t>
            </a:r>
            <a:r>
              <a:rPr lang="en-GB" sz="2400" dirty="0" err="1"/>
              <a:t>teada</a:t>
            </a:r>
            <a:r>
              <a:rPr lang="en-GB" sz="2400" dirty="0"/>
              <a:t> </a:t>
            </a:r>
            <a:r>
              <a:rPr lang="en-GB" sz="2400" dirty="0" err="1"/>
              <a:t>anda</a:t>
            </a:r>
            <a:r>
              <a:rPr lang="en-GB" sz="2400" dirty="0"/>
              <a:t> </a:t>
            </a:r>
            <a:r>
              <a:rPr lang="en-GB" sz="2400" dirty="0" err="1"/>
              <a:t>vähemalt</a:t>
            </a:r>
            <a:r>
              <a:rPr lang="en-GB" sz="2400" dirty="0"/>
              <a:t> 2 </a:t>
            </a:r>
            <a:r>
              <a:rPr lang="en-GB" sz="2400" dirty="0" err="1"/>
              <a:t>päeva</a:t>
            </a:r>
            <a:r>
              <a:rPr lang="en-GB" sz="2400" dirty="0"/>
              <a:t> </a:t>
            </a:r>
            <a:r>
              <a:rPr lang="en-GB" sz="2400" dirty="0" err="1"/>
              <a:t>enne</a:t>
            </a:r>
            <a:r>
              <a:rPr lang="en-GB" sz="2400" dirty="0"/>
              <a:t> </a:t>
            </a:r>
            <a:r>
              <a:rPr lang="en-GB" sz="2400" dirty="0" err="1"/>
              <a:t>grpi</a:t>
            </a:r>
            <a:r>
              <a:rPr lang="en-GB" sz="2400" dirty="0"/>
              <a:t> </a:t>
            </a:r>
            <a:r>
              <a:rPr lang="en-GB" sz="2400" dirty="0" err="1"/>
              <a:t>kloostri</a:t>
            </a:r>
            <a:r>
              <a:rPr lang="en-GB" sz="2400" dirty="0"/>
              <a:t> </a:t>
            </a:r>
            <a:r>
              <a:rPr lang="en-GB" sz="2400" dirty="0" err="1"/>
              <a:t>külastust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Arve </a:t>
            </a:r>
            <a:r>
              <a:rPr lang="en-GB" sz="2400" dirty="0" err="1"/>
              <a:t>väljastab</a:t>
            </a:r>
            <a:r>
              <a:rPr lang="en-GB" sz="2400" dirty="0"/>
              <a:t> </a:t>
            </a:r>
            <a:r>
              <a:rPr lang="en-GB" sz="2400" dirty="0" err="1"/>
              <a:t>linnaosa</a:t>
            </a:r>
            <a:r>
              <a:rPr lang="en-GB" sz="2400" dirty="0"/>
              <a:t> </a:t>
            </a:r>
            <a:r>
              <a:rPr lang="en-GB" sz="2400" dirty="0" err="1"/>
              <a:t>valitsus</a:t>
            </a:r>
            <a:r>
              <a:rPr lang="en-GB" sz="2400" dirty="0"/>
              <a:t> </a:t>
            </a:r>
            <a:r>
              <a:rPr lang="en-GB" sz="2400" dirty="0" err="1"/>
              <a:t>reisifirmale</a:t>
            </a:r>
            <a:r>
              <a:rPr lang="en-GB" sz="2400" dirty="0"/>
              <a:t> </a:t>
            </a:r>
            <a:r>
              <a:rPr lang="en-GB" sz="2400" dirty="0" err="1"/>
              <a:t>voucheri</a:t>
            </a:r>
            <a:r>
              <a:rPr lang="en-GB" sz="2400" dirty="0"/>
              <a:t> </a:t>
            </a:r>
            <a:r>
              <a:rPr lang="en-GB" sz="2400" dirty="0" err="1"/>
              <a:t>alusel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45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4466-60A5-3B69-234C-7C703D63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879732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Aeglane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hetk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-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kutse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tulla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Tõstamaa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kanti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</a:b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Tõstamaa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turismiettevõtjate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initsiatiivgrupp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C217-D58C-6AF2-7992-79C02532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Sõit</a:t>
            </a:r>
            <a:r>
              <a:rPr lang="en-GB" dirty="0"/>
              <a:t> </a:t>
            </a:r>
            <a:r>
              <a:rPr lang="en-GB" dirty="0" err="1"/>
              <a:t>Munalaiu</a:t>
            </a:r>
            <a:r>
              <a:rPr lang="en-GB" dirty="0"/>
              <a:t> </a:t>
            </a:r>
            <a:r>
              <a:rPr lang="en-GB" dirty="0" err="1"/>
              <a:t>sadamasse</a:t>
            </a:r>
            <a:r>
              <a:rPr lang="en-GB" dirty="0"/>
              <a:t>, </a:t>
            </a:r>
            <a:r>
              <a:rPr lang="en-GB" dirty="0" err="1"/>
              <a:t>sealt</a:t>
            </a:r>
            <a:r>
              <a:rPr lang="en-GB" dirty="0"/>
              <a:t> </a:t>
            </a:r>
            <a:r>
              <a:rPr lang="en-GB" dirty="0" err="1"/>
              <a:t>edasi</a:t>
            </a:r>
            <a:r>
              <a:rPr lang="en-GB" dirty="0"/>
              <a:t> </a:t>
            </a:r>
            <a:r>
              <a:rPr lang="en-GB" dirty="0" err="1"/>
              <a:t>Manilaiule</a:t>
            </a:r>
            <a:r>
              <a:rPr lang="en-GB" dirty="0"/>
              <a:t>. </a:t>
            </a:r>
            <a:r>
              <a:rPr lang="en-GB" dirty="0" err="1"/>
              <a:t>Manilaiul</a:t>
            </a:r>
            <a:r>
              <a:rPr lang="en-GB" dirty="0"/>
              <a:t> </a:t>
            </a:r>
            <a:r>
              <a:rPr lang="en-GB" dirty="0" err="1"/>
              <a:t>tuur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võimaluste</a:t>
            </a:r>
            <a:r>
              <a:rPr lang="en-GB" dirty="0"/>
              <a:t> </a:t>
            </a:r>
            <a:r>
              <a:rPr lang="en-GB" dirty="0" err="1"/>
              <a:t>tutvustus</a:t>
            </a:r>
            <a:r>
              <a:rPr lang="en-GB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Tõstamaa</a:t>
            </a:r>
            <a:r>
              <a:rPr lang="en-GB" dirty="0"/>
              <a:t> </a:t>
            </a:r>
            <a:r>
              <a:rPr lang="en-GB" dirty="0" err="1"/>
              <a:t>võimalused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Käsitööpood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töötoad</a:t>
            </a:r>
            <a:endParaRPr lang="en-GB" dirty="0"/>
          </a:p>
          <a:p>
            <a:pPr lvl="1"/>
            <a:r>
              <a:rPr lang="en-GB" dirty="0" err="1"/>
              <a:t>Ringkäik</a:t>
            </a:r>
            <a:r>
              <a:rPr lang="en-GB" dirty="0"/>
              <a:t> </a:t>
            </a:r>
            <a:r>
              <a:rPr lang="en-GB" dirty="0" err="1"/>
              <a:t>Tõstamaa</a:t>
            </a:r>
            <a:r>
              <a:rPr lang="en-GB" dirty="0"/>
              <a:t> </a:t>
            </a:r>
            <a:r>
              <a:rPr lang="en-GB" dirty="0" err="1"/>
              <a:t>mõisas</a:t>
            </a:r>
            <a:endParaRPr lang="en-GB" dirty="0"/>
          </a:p>
          <a:p>
            <a:pPr lvl="1"/>
            <a:r>
              <a:rPr lang="en-GB" dirty="0" err="1"/>
              <a:t>Puhkamisvõimalused</a:t>
            </a:r>
            <a:r>
              <a:rPr lang="en-GB" dirty="0"/>
              <a:t> </a:t>
            </a:r>
            <a:r>
              <a:rPr lang="en-GB" dirty="0" err="1"/>
              <a:t>Tõstamaa</a:t>
            </a:r>
            <a:r>
              <a:rPr lang="en-GB" dirty="0"/>
              <a:t> </a:t>
            </a:r>
            <a:r>
              <a:rPr lang="en-GB" dirty="0" err="1"/>
              <a:t>Meiereis</a:t>
            </a:r>
            <a:endParaRPr lang="en-GB" dirty="0"/>
          </a:p>
          <a:p>
            <a:pPr lvl="1"/>
            <a:r>
              <a:rPr lang="en-GB" dirty="0" err="1"/>
              <a:t>Söök</a:t>
            </a:r>
            <a:r>
              <a:rPr lang="en-GB" dirty="0"/>
              <a:t> kas </a:t>
            </a:r>
            <a:r>
              <a:rPr lang="en-GB" dirty="0" err="1"/>
              <a:t>Meiereis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Ermistu</a:t>
            </a:r>
            <a:r>
              <a:rPr lang="en-GB" dirty="0"/>
              <a:t> </a:t>
            </a:r>
            <a:r>
              <a:rPr lang="en-GB" dirty="0" err="1"/>
              <a:t>Võrgukuuris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Kastna</a:t>
            </a:r>
            <a:r>
              <a:rPr lang="en-GB" dirty="0"/>
              <a:t> </a:t>
            </a:r>
            <a:r>
              <a:rPr lang="en-GB" dirty="0" err="1"/>
              <a:t>küla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Aeglane</a:t>
            </a:r>
            <a:r>
              <a:rPr lang="en-GB" dirty="0"/>
              <a:t> </a:t>
            </a:r>
            <a:r>
              <a:rPr lang="en-GB" dirty="0" err="1"/>
              <a:t>hetk</a:t>
            </a:r>
            <a:r>
              <a:rPr lang="en-GB" dirty="0"/>
              <a:t>. </a:t>
            </a:r>
            <a:r>
              <a:rPr lang="en-GB" dirty="0" err="1"/>
              <a:t>Rannaküla</a:t>
            </a:r>
            <a:r>
              <a:rPr lang="en-GB" dirty="0"/>
              <a:t> </a:t>
            </a:r>
            <a:r>
              <a:rPr lang="en-GB" dirty="0" err="1"/>
              <a:t>tutvustus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mesila</a:t>
            </a:r>
            <a:r>
              <a:rPr lang="en-GB" dirty="0"/>
              <a:t> </a:t>
            </a:r>
            <a:r>
              <a:rPr lang="en-GB" dirty="0" err="1"/>
              <a:t>külastus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Aeg</a:t>
            </a:r>
            <a:r>
              <a:rPr lang="en-GB" dirty="0"/>
              <a:t>: </a:t>
            </a:r>
            <a:r>
              <a:rPr lang="en-GB" dirty="0" err="1"/>
              <a:t>maikuu</a:t>
            </a:r>
            <a:r>
              <a:rPr lang="en-GB" dirty="0"/>
              <a:t> reeded, </a:t>
            </a:r>
            <a:r>
              <a:rPr lang="en-GB" dirty="0" err="1"/>
              <a:t>näiteks</a:t>
            </a:r>
            <a:r>
              <a:rPr lang="en-GB" dirty="0"/>
              <a:t> 15. </a:t>
            </a:r>
            <a:r>
              <a:rPr lang="en-GB" dirty="0" err="1"/>
              <a:t>või</a:t>
            </a:r>
            <a:r>
              <a:rPr lang="en-GB" dirty="0"/>
              <a:t> 22. </a:t>
            </a:r>
            <a:r>
              <a:rPr lang="en-GB" dirty="0" err="1"/>
              <a:t>mai</a:t>
            </a:r>
            <a:r>
              <a:rPr lang="en-GB" dirty="0"/>
              <a:t>.  </a:t>
            </a:r>
          </a:p>
          <a:p>
            <a:pPr marL="0" indent="0">
              <a:buNone/>
            </a:pPr>
            <a:r>
              <a:rPr lang="en-GB" dirty="0" err="1"/>
              <a:t>Kulud</a:t>
            </a:r>
            <a:r>
              <a:rPr lang="en-GB" dirty="0"/>
              <a:t>: </a:t>
            </a:r>
            <a:r>
              <a:rPr lang="en-GB" dirty="0" err="1"/>
              <a:t>kutsuja</a:t>
            </a:r>
            <a:r>
              <a:rPr lang="en-GB" dirty="0"/>
              <a:t> </a:t>
            </a:r>
            <a:r>
              <a:rPr lang="en-GB" dirty="0" err="1"/>
              <a:t>tutvustused</a:t>
            </a:r>
            <a:r>
              <a:rPr lang="en-GB" dirty="0"/>
              <a:t> </a:t>
            </a:r>
            <a:r>
              <a:rPr lang="en-GB" dirty="0" err="1"/>
              <a:t>kohtadel</a:t>
            </a:r>
            <a:r>
              <a:rPr lang="en-GB" dirty="0"/>
              <a:t> </a:t>
            </a:r>
            <a:r>
              <a:rPr lang="en-GB" dirty="0" err="1"/>
              <a:t>tasuta</a:t>
            </a:r>
            <a:r>
              <a:rPr lang="en-GB" dirty="0"/>
              <a:t>, </a:t>
            </a:r>
            <a:r>
              <a:rPr lang="en-GB" dirty="0" err="1"/>
              <a:t>kõik</a:t>
            </a:r>
            <a:r>
              <a:rPr lang="en-GB" dirty="0"/>
              <a:t> </a:t>
            </a:r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omaosalus</a:t>
            </a:r>
            <a:r>
              <a:rPr lang="en-GB" dirty="0"/>
              <a:t> (transport, toit)  </a:t>
            </a:r>
          </a:p>
          <a:p>
            <a:pPr marL="0" indent="0">
              <a:buNone/>
            </a:pPr>
            <a:r>
              <a:rPr lang="en-GB" dirty="0" err="1"/>
              <a:t>Kaugus</a:t>
            </a:r>
            <a:r>
              <a:rPr lang="en-GB" dirty="0"/>
              <a:t>: </a:t>
            </a:r>
            <a:r>
              <a:rPr lang="en-GB" dirty="0" err="1"/>
              <a:t>Tõstamaale</a:t>
            </a:r>
            <a:r>
              <a:rPr lang="en-GB" dirty="0"/>
              <a:t> </a:t>
            </a:r>
            <a:r>
              <a:rPr lang="en-GB" dirty="0" err="1"/>
              <a:t>Tallinnast</a:t>
            </a:r>
            <a:r>
              <a:rPr lang="en-GB" dirty="0"/>
              <a:t> on </a:t>
            </a:r>
            <a:r>
              <a:rPr lang="en-GB" dirty="0" err="1"/>
              <a:t>sõita</a:t>
            </a:r>
            <a:r>
              <a:rPr lang="en-GB" dirty="0"/>
              <a:t> u 2h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Pärnust</a:t>
            </a:r>
            <a:r>
              <a:rPr lang="en-GB" dirty="0"/>
              <a:t> 40 </a:t>
            </a:r>
            <a:r>
              <a:rPr lang="en-GB" dirty="0" err="1"/>
              <a:t>minutit</a:t>
            </a:r>
            <a:endParaRPr lang="en-GB" dirty="0"/>
          </a:p>
          <a:p>
            <a:endParaRPr lang="en-US" dirty="0"/>
          </a:p>
        </p:txBody>
      </p:sp>
      <p:pic>
        <p:nvPicPr>
          <p:cNvPr id="12" name="Picture 11" descr="A logo with text and blue and orange lines&#10;&#10;AI-generated content may be incorrect.">
            <a:extLst>
              <a:ext uri="{FF2B5EF4-FFF2-40B4-BE49-F238E27FC236}">
                <a16:creationId xmlns:a16="http://schemas.microsoft.com/office/drawing/2014/main" id="{78A48E4B-5397-B8EB-397F-5E7A54768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62" y="4564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0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52F6-A41C-993D-D49F-DB453C30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8643" cy="13255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21.04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Loodusturismi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VAG Rounded" panose="020B0500000000000000" pitchFamily="34" charset="0"/>
              </a:rPr>
              <a:t> workshop</a:t>
            </a:r>
            <a:endParaRPr lang="en-US" dirty="0"/>
          </a:p>
        </p:txBody>
      </p:sp>
      <p:pic>
        <p:nvPicPr>
          <p:cNvPr id="6" name="Content Placeholder 5" descr="A logo with text and blue and orange lines&#10;&#10;AI-generated content may be incorrect.">
            <a:extLst>
              <a:ext uri="{FF2B5EF4-FFF2-40B4-BE49-F238E27FC236}">
                <a16:creationId xmlns:a16="http://schemas.microsoft.com/office/drawing/2014/main" id="{547E2D68-9625-5D50-9222-7ED83351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18" y="456406"/>
            <a:ext cx="1143000" cy="1143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A2E4A-5AC1-1EC6-E941-E67F93341186}"/>
              </a:ext>
            </a:extLst>
          </p:cNvPr>
          <p:cNvSpPr txBox="1"/>
          <p:nvPr/>
        </p:nvSpPr>
        <p:spPr>
          <a:xfrm>
            <a:off x="1330035" y="1027906"/>
            <a:ext cx="10238509" cy="5303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t-EE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t-EE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NatourEst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Nature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 and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Wildlife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Tours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 in Estonia -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NaTourEst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HansaReisid 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Hansareisid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 – Busside tellimine | Bussireisid – Hansareisid – Busside tellimine | bussireisid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IndieTours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OÜ  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IndieTours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 –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Unleash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your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spirit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Soomaa Puhkeküla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Majutus Soomaal. Soomaa Puhkeküla - Saunad, Matkad &amp; Karavanipark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Preeriakoda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7"/>
              </a:rPr>
              <a:t>Indiaaniküla | Puhka pead, tuuluta skalpi | Preeriakoda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RemoteInclub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Loovusait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8"/>
              </a:rPr>
              <a:t>Ajurünnakustuudio Loovusait | Ajurünnak ja seminariruumide rent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CaptueEstonia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Home -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Capture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 Estonia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Nature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 and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Photography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9"/>
              </a:rPr>
              <a:t>Tours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Uuejärve Matkapesa - 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0"/>
              </a:rPr>
              <a:t>Uuejarve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0"/>
              </a:rPr>
              <a:t> Matkapesa -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0"/>
              </a:rPr>
              <a:t>About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0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0"/>
              </a:rPr>
              <a:t>us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Wanderlust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Team Events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1"/>
              </a:rPr>
              <a:t>wanderlust.ee - wanderlust.ee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SuptTrip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OÜ - 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2"/>
              </a:rPr>
              <a:t>SupTrip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2"/>
              </a:rPr>
              <a:t> TR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VillaPillapalu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3"/>
              </a:rPr>
              <a:t>Villa Pillapalu - Konverents / Peomaja,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3"/>
              </a:rPr>
              <a:t>RabaSpaa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3"/>
              </a:rPr>
              <a:t> ja Villad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CityBike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Tallinn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4"/>
              </a:rPr>
              <a:t>City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4"/>
              </a:rPr>
              <a:t>Bike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4"/>
              </a:rPr>
              <a:t> |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4"/>
              </a:rPr>
              <a:t>Bike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4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4"/>
              </a:rPr>
              <a:t>Tours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4"/>
              </a:rPr>
              <a:t> and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4"/>
              </a:rPr>
              <a:t>Rentals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Natoure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Tours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Estonia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5"/>
              </a:rPr>
              <a:t>Loodusmatkad |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5"/>
              </a:rPr>
              <a:t>Nature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5"/>
              </a:rPr>
              <a:t> </a:t>
            </a:r>
            <a:r>
              <a:rPr lang="et-EE" sz="1800" u="sng" dirty="0" err="1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5"/>
              </a:rPr>
              <a:t>Tours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5"/>
              </a:rPr>
              <a:t> Estonia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Humala Kalabaas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6"/>
              </a:rPr>
              <a:t>Humala Kalabaas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Reimann </a:t>
            </a:r>
            <a:r>
              <a:rPr lang="et-E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Rekted</a:t>
            </a: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-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7"/>
              </a:rPr>
              <a:t>Reimann Retked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t-E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Loodusturism.ee  </a:t>
            </a:r>
            <a:r>
              <a:rPr lang="et-EE" sz="1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18"/>
              </a:rPr>
              <a:t>Avaleht - Loodusturism.ee matkakorraldus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t-EE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9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F2BDB-6FBC-58B6-AAF2-535A4538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A147-DACA-43A8-2390-1651BFB8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8643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logo with text and blue and orange lines&#10;&#10;AI-generated content may be incorrect.">
            <a:extLst>
              <a:ext uri="{FF2B5EF4-FFF2-40B4-BE49-F238E27FC236}">
                <a16:creationId xmlns:a16="http://schemas.microsoft.com/office/drawing/2014/main" id="{5D50C797-ACBE-4DE0-1A71-B658D485D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818" y="456406"/>
            <a:ext cx="1143000" cy="1143000"/>
          </a:xfrm>
        </p:spPr>
      </p:pic>
    </p:spTree>
    <p:extLst>
      <p:ext uri="{BB962C8B-B14F-4D97-AF65-F5344CB8AC3E}">
        <p14:creationId xmlns:p14="http://schemas.microsoft.com/office/powerpoint/2010/main" val="362022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a6b656-e727-4969-8b91-15198027d612" xsi:nil="true"/>
    <lcf76f155ced4ddcb4097134ff3c332f xmlns="d69a295e-c34c-4b8c-bf05-a33bf1e583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C1A71650304943904ADE86C9F9D3DB" ma:contentTypeVersion="19" ma:contentTypeDescription="Loo uus dokument" ma:contentTypeScope="" ma:versionID="c1e64202ff638e61261e772131d06e2c">
  <xsd:schema xmlns:xsd="http://www.w3.org/2001/XMLSchema" xmlns:xs="http://www.w3.org/2001/XMLSchema" xmlns:p="http://schemas.microsoft.com/office/2006/metadata/properties" xmlns:ns2="d69a295e-c34c-4b8c-bf05-a33bf1e58336" xmlns:ns3="a4a6b656-e727-4969-8b91-15198027d612" targetNamespace="http://schemas.microsoft.com/office/2006/metadata/properties" ma:root="true" ma:fieldsID="af1bc99264ca06438835432f189f83d3" ns2:_="" ns3:_="">
    <xsd:import namespace="d69a295e-c34c-4b8c-bf05-a33bf1e58336"/>
    <xsd:import namespace="a4a6b656-e727-4969-8b91-15198027d6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295e-c34c-4b8c-bf05-a33bf1e58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Pildisildid" ma:readOnly="false" ma:fieldId="{5cf76f15-5ced-4ddc-b409-7134ff3c332f}" ma:taxonomyMulti="true" ma:sspId="30314802-fb62-46c3-8473-403ac80478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6b656-e727-4969-8b91-15198027d6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053289-5594-4952-8f96-6f21379ba630}" ma:internalName="TaxCatchAll" ma:showField="CatchAllData" ma:web="a4a6b656-e727-4969-8b91-15198027d6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35CD5-C865-418A-8660-9F6CBCAF539A}">
  <ds:schemaRefs>
    <ds:schemaRef ds:uri="a4a6b656-e727-4969-8b91-15198027d612"/>
    <ds:schemaRef ds:uri="d69a295e-c34c-4b8c-bf05-a33bf1e5833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84473A-66E8-49C5-825A-07AA6126A7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51B1B9-AA8E-4311-80EE-B660AB99F6ED}"/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552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VAG Rounded</vt:lpstr>
      <vt:lpstr>Office Theme</vt:lpstr>
      <vt:lpstr>PowerPoint Presentation</vt:lpstr>
      <vt:lpstr>PÄEVAKORD</vt:lpstr>
      <vt:lpstr>24.03.2026 Eesti Saatkonnas Prahas Travel destination promotional event Visit ESTONIA. It’s about time </vt:lpstr>
      <vt:lpstr>PowerPoint Presentation</vt:lpstr>
      <vt:lpstr>PowerPoint Presentation</vt:lpstr>
      <vt:lpstr>Sisend Tallinna linna ümarlaule</vt:lpstr>
      <vt:lpstr>Aeglane hetk- kutse tulla Tõstamaa kanti Tõstamaa turismiettevõtjate initsiatiivgrupp </vt:lpstr>
      <vt:lpstr>21.04 Loodusturismi workshop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Kairi Karron</dc:creator>
  <cp:lastModifiedBy>Asmik Tsaturjan</cp:lastModifiedBy>
  <cp:revision>2</cp:revision>
  <dcterms:created xsi:type="dcterms:W3CDTF">2025-09-08T12:33:49Z</dcterms:created>
  <dcterms:modified xsi:type="dcterms:W3CDTF">2026-04-07T09:29:18Z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0x010100B4C1A71650304943904ADE86C9F9D3DB</vt:lpwstr>
  </property>
  <property fmtid="{D5CDD505-2E9C-101B-9397-08002B2CF9AE}" pid="3" name="MediaServiceImageTags">
    <vt:lpwstr/>
  </property>
</Properties>
</file>