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A66BD-3DF7-46A3-9862-0E8DBBF4A861}" v="10" dt="2024-11-05T12:16:45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ik Tsaturjan" userId="8d755c3e-fb16-424e-a8d2-5db527fdae86" providerId="ADAL" clId="{6C1A66BD-3DF7-46A3-9862-0E8DBBF4A861}"/>
    <pc:docChg chg="modSld">
      <pc:chgData name="Asmik Tsaturjan" userId="8d755c3e-fb16-424e-a8d2-5db527fdae86" providerId="ADAL" clId="{6C1A66BD-3DF7-46A3-9862-0E8DBBF4A861}" dt="2024-11-06T07:18:16.954" v="148" actId="20577"/>
      <pc:docMkLst>
        <pc:docMk/>
      </pc:docMkLst>
      <pc:sldChg chg="modSp mod">
        <pc:chgData name="Asmik Tsaturjan" userId="8d755c3e-fb16-424e-a8d2-5db527fdae86" providerId="ADAL" clId="{6C1A66BD-3DF7-46A3-9862-0E8DBBF4A861}" dt="2024-11-06T07:06:49.358" v="58" actId="6549"/>
        <pc:sldMkLst>
          <pc:docMk/>
          <pc:sldMk cId="3277990389" sldId="263"/>
        </pc:sldMkLst>
        <pc:graphicFrameChg chg="modGraphic">
          <ac:chgData name="Asmik Tsaturjan" userId="8d755c3e-fb16-424e-a8d2-5db527fdae86" providerId="ADAL" clId="{6C1A66BD-3DF7-46A3-9862-0E8DBBF4A861}" dt="2024-11-06T07:06:49.358" v="58" actId="6549"/>
          <ac:graphicFrameMkLst>
            <pc:docMk/>
            <pc:sldMk cId="3277990389" sldId="263"/>
            <ac:graphicFrameMk id="6" creationId="{4AFC36D8-301D-95DC-247B-ACAAEE45A77E}"/>
          </ac:graphicFrameMkLst>
        </pc:graphicFrameChg>
      </pc:sldChg>
      <pc:sldChg chg="modSp mod">
        <pc:chgData name="Asmik Tsaturjan" userId="8d755c3e-fb16-424e-a8d2-5db527fdae86" providerId="ADAL" clId="{6C1A66BD-3DF7-46A3-9862-0E8DBBF4A861}" dt="2024-11-06T07:18:16.954" v="148" actId="20577"/>
        <pc:sldMkLst>
          <pc:docMk/>
          <pc:sldMk cId="3145881957" sldId="264"/>
        </pc:sldMkLst>
        <pc:spChg chg="mod">
          <ac:chgData name="Asmik Tsaturjan" userId="8d755c3e-fb16-424e-a8d2-5db527fdae86" providerId="ADAL" clId="{6C1A66BD-3DF7-46A3-9862-0E8DBBF4A861}" dt="2024-11-06T07:18:16.954" v="148" actId="20577"/>
          <ac:spMkLst>
            <pc:docMk/>
            <pc:sldMk cId="3145881957" sldId="264"/>
            <ac:spMk id="9" creationId="{421DEC39-3E70-4B21-80E6-579D37CA905A}"/>
          </ac:spMkLst>
        </pc:spChg>
      </pc:sldChg>
      <pc:sldChg chg="modSp mod">
        <pc:chgData name="Asmik Tsaturjan" userId="8d755c3e-fb16-424e-a8d2-5db527fdae86" providerId="ADAL" clId="{6C1A66BD-3DF7-46A3-9862-0E8DBBF4A861}" dt="2024-11-06T07:04:20.272" v="27" actId="20577"/>
        <pc:sldMkLst>
          <pc:docMk/>
          <pc:sldMk cId="3029912272" sldId="265"/>
        </pc:sldMkLst>
        <pc:spChg chg="mod">
          <ac:chgData name="Asmik Tsaturjan" userId="8d755c3e-fb16-424e-a8d2-5db527fdae86" providerId="ADAL" clId="{6C1A66BD-3DF7-46A3-9862-0E8DBBF4A861}" dt="2024-11-06T07:04:20.272" v="27" actId="20577"/>
          <ac:spMkLst>
            <pc:docMk/>
            <pc:sldMk cId="3029912272" sldId="265"/>
            <ac:spMk id="3" creationId="{B80DAF03-90F1-73CB-AB71-552F511EF1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AC23-97FE-4E45-92E9-2DAE574A3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C885F-5F18-4361-8D36-02ACBBCC5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9F36-7486-48C1-98F0-00086AED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EE8B-257A-4EC4-8A5C-DE1227C3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15BE-D1CB-4A64-AD24-F214199E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76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884A-F2AE-44B5-AC21-33CA7791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935BF-8141-4889-B8AE-40C44CDB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32BCF-4BED-4D19-BD46-FBF5F87D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3794-A5DD-4173-9B10-6D9E9B96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8A31-F76B-4620-8B2D-0246D3AD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722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60736-00E8-45B2-9AD3-00BE44E8E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640F9-9240-47D1-BBA0-846C6614A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C70D-46A7-4BD0-9D89-C91EB8E6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0A254-A83E-4501-BE39-1E2E7ABC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CFD2-F9CC-4895-BD22-A73AAC6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46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E9E4-CD6C-4B3D-9EDB-4A04DD9A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D577-06E6-4ED4-9810-12FF300F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20CF-FFE1-4402-B031-C6D5DE10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5E26D-BE5A-4FFA-AFCB-82B49926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2776-152A-420F-8F72-F0DA7AFF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42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78B2-F598-4BF4-BCD0-7B68C66D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671B3-A291-4B37-9FD2-2B69C7E5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66B5B-E2BC-4D91-A542-6718B19E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8F74A-95AB-43C3-AE41-8C408107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B5AA-D2E5-4DD1-891C-1BB3BED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06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87B3-2D00-4F07-B3A9-2308491C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4E70-AE5D-4E61-93F0-A9507B3ED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628D9-1005-4F53-B3BC-71853D321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80E4-9977-4945-950F-72BAE8AF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5FD8E-09EF-4F07-A2DF-76845E06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7F548-9C0C-490E-B51B-047F5D26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66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E1C4-0E55-4425-8696-945CDFF5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696E-EC68-4C36-83F4-B2E6CBDB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8C46E-4C8F-41EC-B645-FC3EA90B7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9D760-8505-4C7F-A04B-0A24A9620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87552-05BF-4D2B-9EE3-CEFB3A0B2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24A61-AE7A-4293-80E1-C765256A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F9E21-2B7D-43E4-AF20-ADF5D5CD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CFE50-3BB7-4C7A-AEFE-8A5C3EA4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200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3198-0C63-4FB1-B499-086EE4F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E9EC1-7FDA-472D-8CD1-76C0874D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0FDE5-7A60-47AA-A1D3-4B6C72CE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3743D-CE2D-46F2-96F8-6EE49B64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109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3A013-3A62-4D7D-A506-1CEF772B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FB8AD-3DF8-482F-806A-1A57F5D9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68A04-6FD6-4BC9-9D6C-8ECAA765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770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6207-AFCF-48B2-AF11-CBBB2D2C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46FB-3E59-4A74-9947-FEDE6090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E6BE6-6F7F-42F6-BD39-F84B5B7D7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33CD5-C5C7-4D7F-847C-3C2EBEED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2F5DF-9343-4A5C-AC8F-55A34098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C1792-DD02-4CE2-96EC-41E05C92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005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81B4-F408-4598-8823-F21204C7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09AD1-61BF-422B-AA76-E741478E3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5724-F128-4112-8F09-90A03C597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DC7B-28FE-4DD6-B7CB-D93CB07F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A1B7C-07CD-4A5C-A93A-02DA25A0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A24EC-68E1-4CEC-8906-AB540606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544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3CB1D-472A-4344-A2CE-10B8246C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9F9FC-1ABC-4504-89B8-3BADD90BB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8C874-EB07-4CFC-80D0-742F811EF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B22C-1FA3-4F31-A18F-25A9DFA2C3F9}" type="datetimeFigureOut">
              <a:rPr lang="et-EE" smtClean="0"/>
              <a:t>06.11.2024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B8733-B2E5-41D6-8B72-893BA1241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88B7-9440-47AC-BB3B-2693B209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A3A8-A40B-472E-A725-CAE3288E60E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72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DC23-2607-4022-A6FD-32D554281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352" y="1122363"/>
            <a:ext cx="5956648" cy="2306637"/>
          </a:xfrm>
        </p:spPr>
        <p:txBody>
          <a:bodyPr/>
          <a:lstStyle/>
          <a:p>
            <a:br>
              <a:rPr lang="en-US" dirty="0"/>
            </a:b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1748D-9D34-4F74-8A46-46A8FBF62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1350" y="3602038"/>
            <a:ext cx="5956649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05.11.2024 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Kalev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Spa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hotell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BEC80-EA01-44F9-A690-EA19EE3A9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2" y="1308101"/>
            <a:ext cx="4495800" cy="449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201F5-BA12-494A-8A69-FB2A9BEC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50" y="1052868"/>
            <a:ext cx="599898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79A5-E6E6-47E9-923F-877142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PÄEVAKORD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80E7C-86A4-47CD-99D9-4D6AEB6B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5" y="380685"/>
            <a:ext cx="1519825" cy="1519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B3A05-9867-4707-9422-752845674ACA}"/>
              </a:ext>
            </a:extLst>
          </p:cNvPr>
          <p:cNvSpPr txBox="1"/>
          <p:nvPr/>
        </p:nvSpPr>
        <p:spPr>
          <a:xfrm>
            <a:off x="939452" y="1479941"/>
            <a:ext cx="99581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14:50</a:t>
            </a: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Kogunemine Kalev Spa konverentsiruumis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15:00-16:15</a:t>
            </a: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IC Koosolek</a:t>
            </a: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 sektsiooni 2024/2025 tööplaan: koostatud vastavalt hooaja esimesel koosoleku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arutatud teemadele. Millised teemad vajavad veel käsitlemist, millised kohad külastamist?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ETFL IC sektsiooni juhtkonna valmised.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 sektsioonil on 3-liikmeline nõukoda, palume kandidaate üles seada!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Tourest 2025: uus varasem toimumisaeg R-P 31.01-02.02.2025. Tourest Hosted Buyer Workshop 30.01.2025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Liikme poolt tõstatud teema: Kuidas kaitsta koduturgu tegijate eest, kelle ettevõtted ei ole Eestis registreeritud? Kuidas tagada, et maksuraha jääks Eestisse? Teemat aruatatud ka koostöös Tallinna Sadamaga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Muud jooksvad küsimused ja infovahetus, vaba mikrofon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16:15-17:00 Kalev Spa uues tuules</a:t>
            </a:r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- </a:t>
            </a:r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Marianne Lifländer</a:t>
            </a:r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ja </a:t>
            </a:r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Kadi Luha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17:00 Aftekas: Kalev Spa Veekeskuse ja Saunaoaasi sessioon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b="1" u="sng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6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D0A1-53C2-29FC-D724-04FFE180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ETFL IC sektsiooni juhtkonna valmised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AF03-90F1-73CB-AB71-552F511E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Kandidaate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nõukogusse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Lars Saar (Estonian Holidays) </a:t>
            </a:r>
          </a:p>
          <a:p>
            <a:r>
              <a:rPr lang="en-US" sz="2000" dirty="0"/>
              <a:t>Marianna Bühler (DMC Eesti) </a:t>
            </a:r>
          </a:p>
          <a:p>
            <a:r>
              <a:rPr lang="en-US" sz="2000" dirty="0"/>
              <a:t>Ryan Jenkins (</a:t>
            </a:r>
            <a:r>
              <a:rPr lang="en-US" sz="2000" dirty="0" err="1"/>
              <a:t>DenEesti</a:t>
            </a:r>
            <a:r>
              <a:rPr lang="en-US" sz="2000" dirty="0"/>
              <a:t>)</a:t>
            </a:r>
          </a:p>
          <a:p>
            <a:r>
              <a:rPr lang="en-US" sz="2000" dirty="0"/>
              <a:t>Riina </a:t>
            </a:r>
            <a:r>
              <a:rPr lang="en-US" sz="2000" dirty="0" err="1"/>
              <a:t>Rauts</a:t>
            </a:r>
            <a:r>
              <a:rPr lang="en-US" sz="2000" dirty="0"/>
              <a:t> (Estravel)</a:t>
            </a:r>
          </a:p>
          <a:p>
            <a:r>
              <a:rPr lang="en-US" sz="2000" dirty="0"/>
              <a:t>Leelia Aavik (</a:t>
            </a:r>
            <a:r>
              <a:rPr lang="en-US" sz="2000" dirty="0" err="1"/>
              <a:t>Reisiekspert</a:t>
            </a:r>
            <a:r>
              <a:rPr lang="en-US" sz="2000" dirty="0"/>
              <a:t>)</a:t>
            </a:r>
          </a:p>
          <a:p>
            <a:r>
              <a:rPr lang="en-US" sz="2000" dirty="0"/>
              <a:t>Katrin Raava (Kuoni </a:t>
            </a:r>
            <a:r>
              <a:rPr lang="en-US" sz="2000" dirty="0" err="1"/>
              <a:t>Tumlare</a:t>
            </a:r>
            <a:r>
              <a:rPr lang="en-US" sz="2000" dirty="0"/>
              <a:t>)</a:t>
            </a:r>
          </a:p>
          <a:p>
            <a:r>
              <a:rPr lang="en-US" sz="2000" dirty="0"/>
              <a:t>Elo </a:t>
            </a:r>
            <a:r>
              <a:rPr lang="en-US" sz="2000" dirty="0" err="1"/>
              <a:t>Hansberg</a:t>
            </a:r>
            <a:r>
              <a:rPr lang="en-US" sz="2000" dirty="0"/>
              <a:t> ( Go Travel) </a:t>
            </a:r>
          </a:p>
          <a:p>
            <a:r>
              <a:rPr lang="en-US" sz="2000" dirty="0"/>
              <a:t>Külli Karing (Via Hansa)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774E6-FAA9-A4B8-3447-2042F33A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5" y="380685"/>
            <a:ext cx="1519825" cy="15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79A5-E6E6-47E9-923F-877142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IC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sektsiooni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2024/2025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hooaja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tööplaan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- 1 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80E7C-86A4-47CD-99D9-4D6AEB6B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5" y="380685"/>
            <a:ext cx="1519825" cy="1519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357E8-E4F4-40D5-82EB-5697AEF8A891}"/>
              </a:ext>
            </a:extLst>
          </p:cNvPr>
          <p:cNvSpPr txBox="1"/>
          <p:nvPr/>
        </p:nvSpPr>
        <p:spPr>
          <a:xfrm>
            <a:off x="838200" y="2110154"/>
            <a:ext cx="10275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Põhiteemad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Uute atraktsioonide/teenusepakkujate külastamine, võimalusel hinnakujunduse osas kaasarääkimise faasis (uued hotellid, restoranid, atraktsioonid)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Eesti-siseste regioonide tootetutvustusreisid liikmetele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Liikmete huvide eest seismine,  „ühisrindena“ teenusepakkujate ja institutsioonidega läbi rääkimine probleemsetel teemadel (muuseumid, transport jne jne)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Tourest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Hosted Buyer Programm: workshop välisturgude reisifirmadega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830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79A5-E6E6-47E9-923F-877142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IC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sektsiooni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2024/2025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hooaja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tööplaan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- 2 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80E7C-86A4-47CD-99D9-4D6AEB6B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5" y="380685"/>
            <a:ext cx="1519825" cy="1519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357E8-E4F4-40D5-82EB-5697AEF8A891}"/>
              </a:ext>
            </a:extLst>
          </p:cNvPr>
          <p:cNvSpPr txBox="1"/>
          <p:nvPr/>
        </p:nvSpPr>
        <p:spPr>
          <a:xfrm>
            <a:off x="838200" y="2110154"/>
            <a:ext cx="102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Tööplaan, millised sihtkohti, objekte soovitakse külastada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kohtumised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1x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kuus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FC36D8-301D-95DC-247B-ACAAEE45A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26902"/>
              </p:ext>
            </p:extLst>
          </p:nvPr>
        </p:nvGraphicFramePr>
        <p:xfrm>
          <a:off x="836762" y="2756485"/>
          <a:ext cx="81294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438">
                  <a:extLst>
                    <a:ext uri="{9D8B030D-6E8A-4147-A177-3AD203B41FA5}">
                      <a16:colId xmlns:a16="http://schemas.microsoft.com/office/drawing/2014/main" val="19955323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125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Toimumise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76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24.09.2024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Hiiumaa</a:t>
                      </a:r>
                      <a:r>
                        <a:rPr lang="en-US" dirty="0"/>
                        <a:t> FAM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8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05.10.2024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Wabamu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Muuseum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05.11.2024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Kalev</a:t>
                      </a:r>
                      <a:r>
                        <a:rPr lang="en-US" dirty="0"/>
                        <a:t> Spa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9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4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0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5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9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79A5-E6E6-47E9-923F-877142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Tourest 2025 ja Hosted Buyer Program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80E7C-86A4-47CD-99D9-4D6AEB6B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5" y="380685"/>
            <a:ext cx="1519825" cy="15198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4B70D-2535-415B-A92B-F277C0D5B5C5}"/>
              </a:ext>
            </a:extLst>
          </p:cNvPr>
          <p:cNvSpPr txBox="1"/>
          <p:nvPr/>
        </p:nvSpPr>
        <p:spPr>
          <a:xfrm>
            <a:off x="1020074" y="1836321"/>
            <a:ext cx="60945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Toimumise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koht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:</a:t>
            </a: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Quicksand"/>
            </a:endParaRPr>
          </a:p>
          <a:p>
            <a:pPr algn="l"/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Registreering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eksponentidele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avatud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liikmetele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17.10.2024</a:t>
            </a: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Quicksand"/>
            </a:endParaRPr>
          </a:p>
          <a:p>
            <a:pPr algn="l"/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Rahvusvahelise turismimessi „Tourest 202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5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“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 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lahtiolekuajad:</a:t>
            </a:r>
          </a:p>
          <a:p>
            <a:pPr algn="l"/>
            <a:r>
              <a:rPr lang="en-US" b="1" dirty="0">
                <a:solidFill>
                  <a:srgbClr val="7A7A7A"/>
                </a:solidFill>
                <a:latin typeface="Quicksand"/>
              </a:rPr>
              <a:t>31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.0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1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.202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5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 kl 10.00 – 18.00</a:t>
            </a:r>
            <a:br>
              <a:rPr lang="et-EE" b="1" i="0" dirty="0">
                <a:solidFill>
                  <a:srgbClr val="7A7A7A"/>
                </a:solidFill>
                <a:effectLst/>
                <a:latin typeface="Quicksand"/>
              </a:rPr>
            </a:b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0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1.02.202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5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 kl 10.00 – 18.00</a:t>
            </a:r>
            <a:br>
              <a:rPr lang="et-EE" b="1" i="0" dirty="0">
                <a:solidFill>
                  <a:srgbClr val="7A7A7A"/>
                </a:solidFill>
                <a:effectLst/>
                <a:latin typeface="Quicksand"/>
              </a:rPr>
            </a:b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02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.02.202</a:t>
            </a:r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5</a:t>
            </a:r>
            <a:r>
              <a:rPr lang="et-EE" b="1" i="0" dirty="0">
                <a:solidFill>
                  <a:srgbClr val="7A7A7A"/>
                </a:solidFill>
                <a:effectLst/>
                <a:latin typeface="Quicksand"/>
              </a:rPr>
              <a:t> kl 10.00 – 15.00</a:t>
            </a:r>
            <a:endParaRPr lang="en-US" b="1" i="0" dirty="0">
              <a:solidFill>
                <a:srgbClr val="7A7A7A"/>
              </a:solidFill>
              <a:effectLst/>
              <a:latin typeface="Quicksand"/>
            </a:endParaRPr>
          </a:p>
          <a:p>
            <a:pPr algn="l"/>
            <a:endParaRPr lang="et-EE" b="1" i="0" dirty="0">
              <a:solidFill>
                <a:srgbClr val="7A7A7A"/>
              </a:solidFill>
              <a:effectLst/>
              <a:latin typeface="Quicksa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DEC39-3E70-4B21-80E6-579D37CA905A}"/>
              </a:ext>
            </a:extLst>
          </p:cNvPr>
          <p:cNvSpPr txBox="1"/>
          <p:nvPr/>
        </p:nvSpPr>
        <p:spPr>
          <a:xfrm>
            <a:off x="5077364" y="4421644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Hosted Buyer Program 29.01-02.02.2025</a:t>
            </a: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Quicksand"/>
              </a:rPr>
              <a:t>HBP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Quicksand"/>
              </a:rPr>
              <a:t>töötuba</a:t>
            </a:r>
            <a:r>
              <a:rPr lang="en-US" b="1" i="0">
                <a:solidFill>
                  <a:srgbClr val="7A7A7A"/>
                </a:solidFill>
                <a:effectLst/>
                <a:latin typeface="Quicksand"/>
              </a:rPr>
              <a:t> 30.01.2025</a:t>
            </a:r>
            <a:endParaRPr lang="et-EE" b="1" i="0" dirty="0">
              <a:solidFill>
                <a:srgbClr val="7A7A7A"/>
              </a:solidFill>
              <a:effectLst/>
              <a:latin typeface="Quicksan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B98BC-C4FC-41D5-BEC1-650AA7AC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55" y="1690688"/>
            <a:ext cx="2057400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D677F2-888C-42B0-8F99-C0F1A9761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36" y="1639012"/>
            <a:ext cx="3500028" cy="2333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421A03-F432-4100-B7C3-95231C37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4" y="4244196"/>
            <a:ext cx="3618462" cy="24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" id="{B098BC3B-7400-4912-8E14-2CF4B4525752}" vid="{F773B18A-7FAD-426F-8CE7-AE6783F5B2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1A71650304943904ADE86C9F9D3DB" ma:contentTypeVersion="18" ma:contentTypeDescription="Create a new document." ma:contentTypeScope="" ma:versionID="3db3dc1dd73702ff2a7c3a24bab6d9c0">
  <xsd:schema xmlns:xsd="http://www.w3.org/2001/XMLSchema" xmlns:xs="http://www.w3.org/2001/XMLSchema" xmlns:p="http://schemas.microsoft.com/office/2006/metadata/properties" xmlns:ns2="d69a295e-c34c-4b8c-bf05-a33bf1e58336" xmlns:ns3="a4a6b656-e727-4969-8b91-15198027d612" targetNamespace="http://schemas.microsoft.com/office/2006/metadata/properties" ma:root="true" ma:fieldsID="17f51677dd31f01b3af5696d80b8821c" ns2:_="" ns3:_="">
    <xsd:import namespace="d69a295e-c34c-4b8c-bf05-a33bf1e58336"/>
    <xsd:import namespace="a4a6b656-e727-4969-8b91-15198027d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295e-c34c-4b8c-bf05-a33bf1e58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314802-fb62-46c3-8473-403ac80478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6b656-e727-4969-8b91-15198027d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053289-5594-4952-8f96-6f21379ba630}" ma:internalName="TaxCatchAll" ma:showField="CatchAllData" ma:web="a4a6b656-e727-4969-8b91-15198027d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a6b656-e727-4969-8b91-15198027d612" xsi:nil="true"/>
    <lcf76f155ced4ddcb4097134ff3c332f xmlns="d69a295e-c34c-4b8c-bf05-a33bf1e583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402168-617E-47DA-B5BD-EFBF6C8B5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a295e-c34c-4b8c-bf05-a33bf1e58336"/>
    <ds:schemaRef ds:uri="a4a6b656-e727-4969-8b91-15198027d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235CEE-C5F6-4C72-822D-6A8367C2D641}">
  <ds:schemaRefs>
    <ds:schemaRef ds:uri="http://schemas.microsoft.com/office/2006/metadata/properties"/>
    <ds:schemaRef ds:uri="http://schemas.microsoft.com/office/infopath/2007/PartnerControls"/>
    <ds:schemaRef ds:uri="a4a6b656-e727-4969-8b91-15198027d612"/>
    <ds:schemaRef ds:uri="d69a295e-c34c-4b8c-bf05-a33bf1e58336"/>
  </ds:schemaRefs>
</ds:datastoreItem>
</file>

<file path=customXml/itemProps3.xml><?xml version="1.0" encoding="utf-8"?>
<ds:datastoreItem xmlns:ds="http://schemas.openxmlformats.org/officeDocument/2006/customXml" ds:itemID="{B336232F-B63E-4BB2-B25A-E1BB589F0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Esitlus</Template>
  <TotalTime>242</TotalTime>
  <Words>334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Quicksand</vt:lpstr>
      <vt:lpstr>Symbol</vt:lpstr>
      <vt:lpstr>VAG Rounded</vt:lpstr>
      <vt:lpstr>Wingdings</vt:lpstr>
      <vt:lpstr>Office Theme</vt:lpstr>
      <vt:lpstr> </vt:lpstr>
      <vt:lpstr>PÄEVAKORD</vt:lpstr>
      <vt:lpstr>ETFL IC sektsiooni juhtkonna valmised</vt:lpstr>
      <vt:lpstr>IC sektsiooni 2024/2025  hooaja tööplaan - 1 </vt:lpstr>
      <vt:lpstr>IC sektsiooni 2024/2025  hooaja tööplaan - 2 </vt:lpstr>
      <vt:lpstr>Tourest 2025 ja Hosted Buyer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Tiiu Vilbrant</dc:creator>
  <cp:lastModifiedBy>Asmik Tsaturjan</cp:lastModifiedBy>
  <cp:revision>20</cp:revision>
  <dcterms:created xsi:type="dcterms:W3CDTF">2021-06-07T11:18:13Z</dcterms:created>
  <dcterms:modified xsi:type="dcterms:W3CDTF">2024-11-06T07:18:18Z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0x010100B4C1A71650304943904ADE86C9F9D3DB</vt:lpwstr>
  </property>
  <property fmtid="{D5CDD505-2E9C-101B-9397-08002B2CF9AE}" pid="3" name="MediaServiceImageTags">
    <vt:lpwstr/>
  </property>
</Properties>
</file>