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4"/>
  </p:sldMasterIdLst>
  <p:sldIdLst>
    <p:sldId id="256" r:id="rId5"/>
    <p:sldId id="257" r:id="rId6"/>
    <p:sldId id="338" r:id="rId7"/>
    <p:sldId id="339" r:id="rId8"/>
    <p:sldId id="368" r:id="rId9"/>
    <p:sldId id="369" r:id="rId10"/>
    <p:sldId id="340" r:id="rId11"/>
    <p:sldId id="337" r:id="rId12"/>
    <p:sldId id="333" r:id="rId13"/>
    <p:sldId id="346" r:id="rId14"/>
    <p:sldId id="280" r:id="rId15"/>
    <p:sldId id="354" r:id="rId16"/>
    <p:sldId id="258" r:id="rId17"/>
    <p:sldId id="360" r:id="rId18"/>
    <p:sldId id="361" r:id="rId19"/>
    <p:sldId id="362" r:id="rId20"/>
    <p:sldId id="363" r:id="rId21"/>
    <p:sldId id="331" r:id="rId22"/>
    <p:sldId id="328" r:id="rId23"/>
    <p:sldId id="349" r:id="rId24"/>
    <p:sldId id="347" r:id="rId25"/>
    <p:sldId id="348" r:id="rId26"/>
    <p:sldId id="355" r:id="rId27"/>
    <p:sldId id="273" r:id="rId28"/>
    <p:sldId id="260" r:id="rId29"/>
    <p:sldId id="356" r:id="rId30"/>
    <p:sldId id="357" r:id="rId31"/>
    <p:sldId id="358" r:id="rId32"/>
    <p:sldId id="359" r:id="rId33"/>
    <p:sldId id="264" r:id="rId34"/>
    <p:sldId id="352" r:id="rId35"/>
    <p:sldId id="285" r:id="rId36"/>
    <p:sldId id="350" r:id="rId37"/>
    <p:sldId id="365" r:id="rId38"/>
    <p:sldId id="370" r:id="rId39"/>
    <p:sldId id="371" r:id="rId40"/>
    <p:sldId id="259" r:id="rId41"/>
    <p:sldId id="372" r:id="rId42"/>
    <p:sldId id="373" r:id="rId43"/>
    <p:sldId id="261" r:id="rId44"/>
    <p:sldId id="374" r:id="rId45"/>
    <p:sldId id="265" r:id="rId46"/>
    <p:sldId id="263" r:id="rId47"/>
    <p:sldId id="266" r:id="rId48"/>
    <p:sldId id="267" r:id="rId49"/>
    <p:sldId id="268" r:id="rId50"/>
    <p:sldId id="269" r:id="rId51"/>
    <p:sldId id="375" r:id="rId52"/>
    <p:sldId id="270" r:id="rId53"/>
    <p:sldId id="276" r:id="rId54"/>
    <p:sldId id="277" r:id="rId55"/>
    <p:sldId id="278" r:id="rId56"/>
    <p:sldId id="274" r:id="rId57"/>
    <p:sldId id="275" r:id="rId58"/>
    <p:sldId id="364" r:id="rId59"/>
    <p:sldId id="366" r:id="rId60"/>
    <p:sldId id="367" r:id="rId61"/>
    <p:sldId id="318" r:id="rId62"/>
    <p:sldId id="332" r:id="rId6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B0389-4B5C-4276-8F66-4B655EE3109C}" v="4" dt="2021-12-02T09:49:08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1" autoAdjust="0"/>
    <p:restoredTop sz="94729"/>
  </p:normalViewPr>
  <p:slideViewPr>
    <p:cSldViewPr snapToGrid="0" snapToObjects="1">
      <p:cViewPr varScale="1">
        <p:scale>
          <a:sx n="105" d="100"/>
          <a:sy n="105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iu Vilbrant" userId="9756aeeb-4a08-4bc1-80db-21367db78f18" providerId="ADAL" clId="{7561CB53-D25F-4009-B59D-63CC55BECAA1}"/>
    <pc:docChg chg="undo custSel addSld delSld modSld">
      <pc:chgData name="Tiiu Vilbrant" userId="9756aeeb-4a08-4bc1-80db-21367db78f18" providerId="ADAL" clId="{7561CB53-D25F-4009-B59D-63CC55BECAA1}" dt="2021-12-02T10:26:51.161" v="132" actId="108"/>
      <pc:docMkLst>
        <pc:docMk/>
      </pc:docMkLst>
      <pc:sldChg chg="delSp add setBg delDesignElem">
        <pc:chgData name="Tiiu Vilbrant" userId="9756aeeb-4a08-4bc1-80db-21367db78f18" providerId="ADAL" clId="{7561CB53-D25F-4009-B59D-63CC55BECAA1}" dt="2021-12-02T10:22:54.638" v="98"/>
        <pc:sldMkLst>
          <pc:docMk/>
          <pc:sldMk cId="1295395440" sldId="259"/>
        </pc:sldMkLst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295395440" sldId="259"/>
            <ac:spMk id="71" creationId="{E91DC736-0EF8-4F87-9146-EBF1D2EE4D3D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295395440" sldId="259"/>
            <ac:spMk id="73" creationId="{097CD68E-23E3-4007-8847-CD0944C4F7BE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295395440" sldId="259"/>
            <ac:spMk id="75" creationId="{AF2F604E-43BE-4DC3-B983-E071523364F8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295395440" sldId="259"/>
            <ac:spMk id="77" creationId="{08C9B587-E65E-4B52-B37C-ABEBB6E87928}"/>
          </ac:spMkLst>
        </pc:spChg>
      </pc:sldChg>
      <pc:sldChg chg="delSp add setBg delDesignElem">
        <pc:chgData name="Tiiu Vilbrant" userId="9756aeeb-4a08-4bc1-80db-21367db78f18" providerId="ADAL" clId="{7561CB53-D25F-4009-B59D-63CC55BECAA1}" dt="2021-12-02T10:22:54.638" v="98"/>
        <pc:sldMkLst>
          <pc:docMk/>
          <pc:sldMk cId="2475610340" sldId="261"/>
        </pc:sldMkLst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2475610340" sldId="261"/>
            <ac:spMk id="71" creationId="{E91DC736-0EF8-4F87-9146-EBF1D2EE4D3D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2475610340" sldId="261"/>
            <ac:spMk id="73" creationId="{097CD68E-23E3-4007-8847-CD0944C4F7BE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2475610340" sldId="261"/>
            <ac:spMk id="75" creationId="{AF2F604E-43BE-4DC3-B983-E071523364F8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2475610340" sldId="261"/>
            <ac:spMk id="77" creationId="{08C9B587-E65E-4B52-B37C-ABEBB6E87928}"/>
          </ac:spMkLst>
        </pc:spChg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3280089011" sldId="263"/>
        </pc:sldMkLst>
      </pc:sldChg>
      <pc:sldChg chg="del">
        <pc:chgData name="Tiiu Vilbrant" userId="9756aeeb-4a08-4bc1-80db-21367db78f18" providerId="ADAL" clId="{7561CB53-D25F-4009-B59D-63CC55BECAA1}" dt="2021-12-02T10:13:51.520" v="0"/>
        <pc:sldMkLst>
          <pc:docMk/>
          <pc:sldMk cId="3434895363" sldId="263"/>
        </pc:sldMkLst>
      </pc:sldChg>
      <pc:sldChg chg="modSp add mod">
        <pc:chgData name="Tiiu Vilbrant" userId="9756aeeb-4a08-4bc1-80db-21367db78f18" providerId="ADAL" clId="{7561CB53-D25F-4009-B59D-63CC55BECAA1}" dt="2021-12-02T10:22:54.873" v="100" actId="27636"/>
        <pc:sldMkLst>
          <pc:docMk/>
          <pc:sldMk cId="3351083494" sldId="265"/>
        </pc:sldMkLst>
        <pc:spChg chg="mod">
          <ac:chgData name="Tiiu Vilbrant" userId="9756aeeb-4a08-4bc1-80db-21367db78f18" providerId="ADAL" clId="{7561CB53-D25F-4009-B59D-63CC55BECAA1}" dt="2021-12-02T10:22:54.873" v="100" actId="27636"/>
          <ac:spMkLst>
            <pc:docMk/>
            <pc:sldMk cId="3351083494" sldId="265"/>
            <ac:spMk id="3" creationId="{7BC8F11D-1E84-4E78-B46B-2389E4791FE6}"/>
          </ac:spMkLst>
        </pc:spChg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1885976760" sldId="266"/>
        </pc:sldMkLst>
      </pc:sldChg>
      <pc:sldChg chg="del">
        <pc:chgData name="Tiiu Vilbrant" userId="9756aeeb-4a08-4bc1-80db-21367db78f18" providerId="ADAL" clId="{7561CB53-D25F-4009-B59D-63CC55BECAA1}" dt="2021-12-02T10:13:51.520" v="0"/>
        <pc:sldMkLst>
          <pc:docMk/>
          <pc:sldMk cId="2521732960" sldId="266"/>
        </pc:sldMkLst>
      </pc:sldChg>
      <pc:sldChg chg="modSp add mod">
        <pc:chgData name="Tiiu Vilbrant" userId="9756aeeb-4a08-4bc1-80db-21367db78f18" providerId="ADAL" clId="{7561CB53-D25F-4009-B59D-63CC55BECAA1}" dt="2021-12-02T10:22:54.908" v="101" actId="27636"/>
        <pc:sldMkLst>
          <pc:docMk/>
          <pc:sldMk cId="3126227847" sldId="267"/>
        </pc:sldMkLst>
        <pc:spChg chg="mod">
          <ac:chgData name="Tiiu Vilbrant" userId="9756aeeb-4a08-4bc1-80db-21367db78f18" providerId="ADAL" clId="{7561CB53-D25F-4009-B59D-63CC55BECAA1}" dt="2021-12-02T10:22:54.908" v="101" actId="27636"/>
          <ac:spMkLst>
            <pc:docMk/>
            <pc:sldMk cId="3126227847" sldId="267"/>
            <ac:spMk id="3" creationId="{7BC8F11D-1E84-4E78-B46B-2389E4791FE6}"/>
          </ac:spMkLst>
        </pc:spChg>
      </pc:sldChg>
      <pc:sldChg chg="delSp add setBg delDesignElem">
        <pc:chgData name="Tiiu Vilbrant" userId="9756aeeb-4a08-4bc1-80db-21367db78f18" providerId="ADAL" clId="{7561CB53-D25F-4009-B59D-63CC55BECAA1}" dt="2021-12-02T10:22:54.638" v="98"/>
        <pc:sldMkLst>
          <pc:docMk/>
          <pc:sldMk cId="3766403958" sldId="268"/>
        </pc:sldMkLst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3766403958" sldId="268"/>
            <ac:spMk id="71" creationId="{E91DC736-0EF8-4F87-9146-EBF1D2EE4D3D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3766403958" sldId="268"/>
            <ac:spMk id="73" creationId="{097CD68E-23E3-4007-8847-CD0944C4F7BE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3766403958" sldId="268"/>
            <ac:spMk id="75" creationId="{AF2F604E-43BE-4DC3-B983-E071523364F8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3766403958" sldId="268"/>
            <ac:spMk id="77" creationId="{08C9B587-E65E-4B52-B37C-ABEBB6E87928}"/>
          </ac:spMkLst>
        </pc:spChg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1835203245" sldId="269"/>
        </pc:sldMkLst>
      </pc:sldChg>
      <pc:sldChg chg="del">
        <pc:chgData name="Tiiu Vilbrant" userId="9756aeeb-4a08-4bc1-80db-21367db78f18" providerId="ADAL" clId="{7561CB53-D25F-4009-B59D-63CC55BECAA1}" dt="2021-12-02T10:13:51.520" v="0"/>
        <pc:sldMkLst>
          <pc:docMk/>
          <pc:sldMk cId="495154800" sldId="270"/>
        </pc:sldMkLst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565329952" sldId="270"/>
        </pc:sldMkLst>
      </pc:sldChg>
      <pc:sldChg chg="del">
        <pc:chgData name="Tiiu Vilbrant" userId="9756aeeb-4a08-4bc1-80db-21367db78f18" providerId="ADAL" clId="{7561CB53-D25F-4009-B59D-63CC55BECAA1}" dt="2021-12-02T10:13:51.520" v="0"/>
        <pc:sldMkLst>
          <pc:docMk/>
          <pc:sldMk cId="87775898" sldId="271"/>
        </pc:sldMkLst>
      </pc:sldChg>
      <pc:sldChg chg="del">
        <pc:chgData name="Tiiu Vilbrant" userId="9756aeeb-4a08-4bc1-80db-21367db78f18" providerId="ADAL" clId="{7561CB53-D25F-4009-B59D-63CC55BECAA1}" dt="2021-12-02T10:13:51.520" v="0"/>
        <pc:sldMkLst>
          <pc:docMk/>
          <pc:sldMk cId="2713433972" sldId="272"/>
        </pc:sldMkLst>
      </pc:sldChg>
      <pc:sldChg chg="modSp add mod">
        <pc:chgData name="Tiiu Vilbrant" userId="9756aeeb-4a08-4bc1-80db-21367db78f18" providerId="ADAL" clId="{7561CB53-D25F-4009-B59D-63CC55BECAA1}" dt="2021-12-02T10:22:54.957" v="102" actId="27636"/>
        <pc:sldMkLst>
          <pc:docMk/>
          <pc:sldMk cId="1099885030" sldId="274"/>
        </pc:sldMkLst>
        <pc:spChg chg="mod">
          <ac:chgData name="Tiiu Vilbrant" userId="9756aeeb-4a08-4bc1-80db-21367db78f18" providerId="ADAL" clId="{7561CB53-D25F-4009-B59D-63CC55BECAA1}" dt="2021-12-02T10:22:54.957" v="102" actId="27636"/>
          <ac:spMkLst>
            <pc:docMk/>
            <pc:sldMk cId="1099885030" sldId="274"/>
            <ac:spMk id="3" creationId="{7BC8F11D-1E84-4E78-B46B-2389E4791FE6}"/>
          </ac:spMkLst>
        </pc:spChg>
      </pc:sldChg>
      <pc:sldChg chg="delSp modSp add mod setBg delDesignElem">
        <pc:chgData name="Tiiu Vilbrant" userId="9756aeeb-4a08-4bc1-80db-21367db78f18" providerId="ADAL" clId="{7561CB53-D25F-4009-B59D-63CC55BECAA1}" dt="2021-12-02T10:24:24.510" v="109" actId="1076"/>
        <pc:sldMkLst>
          <pc:docMk/>
          <pc:sldMk cId="1484376877" sldId="275"/>
        </pc:sldMkLst>
        <pc:spChg chg="mod">
          <ac:chgData name="Tiiu Vilbrant" userId="9756aeeb-4a08-4bc1-80db-21367db78f18" providerId="ADAL" clId="{7561CB53-D25F-4009-B59D-63CC55BECAA1}" dt="2021-12-02T10:24:24.510" v="109" actId="1076"/>
          <ac:spMkLst>
            <pc:docMk/>
            <pc:sldMk cId="1484376877" sldId="275"/>
            <ac:spMk id="4" creationId="{BEE711EE-8A8E-4FA6-8A8D-A0AC02E9FA35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484376877" sldId="275"/>
            <ac:spMk id="141" creationId="{8D0D6D3E-D7F9-4591-9CA9-DDF4DB1F73DA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484376877" sldId="275"/>
            <ac:spMk id="143" creationId="{C4C9F2B0-1044-46EB-8AEB-C3BFFDE6C2CC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484376877" sldId="275"/>
            <ac:spMk id="145" creationId="{D28B54C3-B57B-472A-B96E-1FCB67093DC2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484376877" sldId="275"/>
            <ac:spMk id="147" creationId="{7DB3C429-F8DA-49B9-AF84-21996FCF78B5}"/>
          </ac:spMkLst>
        </pc:spChg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1389635459" sldId="276"/>
        </pc:sldMkLst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1074561144" sldId="277"/>
        </pc:sldMkLst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2030405216" sldId="278"/>
        </pc:sldMkLst>
      </pc:sldChg>
      <pc:sldChg chg="modSp mod">
        <pc:chgData name="Tiiu Vilbrant" userId="9756aeeb-4a08-4bc1-80db-21367db78f18" providerId="ADAL" clId="{7561CB53-D25F-4009-B59D-63CC55BECAA1}" dt="2021-12-02T10:26:51.161" v="132" actId="108"/>
        <pc:sldMkLst>
          <pc:docMk/>
          <pc:sldMk cId="470889935" sldId="332"/>
        </pc:sldMkLst>
        <pc:spChg chg="mod">
          <ac:chgData name="Tiiu Vilbrant" userId="9756aeeb-4a08-4bc1-80db-21367db78f18" providerId="ADAL" clId="{7561CB53-D25F-4009-B59D-63CC55BECAA1}" dt="2021-12-02T10:26:51.161" v="132" actId="108"/>
          <ac:spMkLst>
            <pc:docMk/>
            <pc:sldMk cId="470889935" sldId="332"/>
            <ac:spMk id="2" creationId="{00000000-0000-0000-0000-000000000000}"/>
          </ac:spMkLst>
        </pc:spChg>
        <pc:spChg chg="mod">
          <ac:chgData name="Tiiu Vilbrant" userId="9756aeeb-4a08-4bc1-80db-21367db78f18" providerId="ADAL" clId="{7561CB53-D25F-4009-B59D-63CC55BECAA1}" dt="2021-12-02T10:26:33.065" v="131" actId="113"/>
          <ac:spMkLst>
            <pc:docMk/>
            <pc:sldMk cId="470889935" sldId="332"/>
            <ac:spMk id="3" creationId="{00000000-0000-0000-0000-000000000000}"/>
          </ac:spMkLst>
        </pc:spChg>
      </pc:sldChg>
      <pc:sldChg chg="modSp mod">
        <pc:chgData name="Tiiu Vilbrant" userId="9756aeeb-4a08-4bc1-80db-21367db78f18" providerId="ADAL" clId="{7561CB53-D25F-4009-B59D-63CC55BECAA1}" dt="2021-12-02T10:15:31.286" v="88" actId="20577"/>
        <pc:sldMkLst>
          <pc:docMk/>
          <pc:sldMk cId="586683362" sldId="352"/>
        </pc:sldMkLst>
        <pc:spChg chg="mod">
          <ac:chgData name="Tiiu Vilbrant" userId="9756aeeb-4a08-4bc1-80db-21367db78f18" providerId="ADAL" clId="{7561CB53-D25F-4009-B59D-63CC55BECAA1}" dt="2021-12-02T10:15:31.286" v="88" actId="20577"/>
          <ac:spMkLst>
            <pc:docMk/>
            <pc:sldMk cId="586683362" sldId="352"/>
            <ac:spMk id="5" creationId="{DD15BB1E-11FB-43D9-BEAA-F109F2F0CACB}"/>
          </ac:spMkLst>
        </pc:spChg>
      </pc:sldChg>
      <pc:sldChg chg="modSp mod">
        <pc:chgData name="Tiiu Vilbrant" userId="9756aeeb-4a08-4bc1-80db-21367db78f18" providerId="ADAL" clId="{7561CB53-D25F-4009-B59D-63CC55BECAA1}" dt="2021-12-02T10:14:29.063" v="3" actId="1076"/>
        <pc:sldMkLst>
          <pc:docMk/>
          <pc:sldMk cId="2972373914" sldId="355"/>
        </pc:sldMkLst>
        <pc:picChg chg="mod">
          <ac:chgData name="Tiiu Vilbrant" userId="9756aeeb-4a08-4bc1-80db-21367db78f18" providerId="ADAL" clId="{7561CB53-D25F-4009-B59D-63CC55BECAA1}" dt="2021-12-02T10:14:29.063" v="3" actId="1076"/>
          <ac:picMkLst>
            <pc:docMk/>
            <pc:sldMk cId="2972373914" sldId="355"/>
            <ac:picMk id="12" creationId="{8D24071F-C96F-478C-BD18-8C682875B95A}"/>
          </ac:picMkLst>
        </pc:picChg>
        <pc:picChg chg="mod">
          <ac:chgData name="Tiiu Vilbrant" userId="9756aeeb-4a08-4bc1-80db-21367db78f18" providerId="ADAL" clId="{7561CB53-D25F-4009-B59D-63CC55BECAA1}" dt="2021-12-02T10:14:24.116" v="1" actId="14100"/>
          <ac:picMkLst>
            <pc:docMk/>
            <pc:sldMk cId="2972373914" sldId="355"/>
            <ac:picMk id="13" creationId="{42AC0535-1FF8-4C58-B955-1BC6D497CDB9}"/>
          </ac:picMkLst>
        </pc:picChg>
      </pc:sldChg>
      <pc:sldChg chg="delSp modSp">
        <pc:chgData name="Tiiu Vilbrant" userId="9756aeeb-4a08-4bc1-80db-21367db78f18" providerId="ADAL" clId="{7561CB53-D25F-4009-B59D-63CC55BECAA1}" dt="2021-12-02T10:20:46.119" v="89"/>
        <pc:sldMkLst>
          <pc:docMk/>
          <pc:sldMk cId="4104991843" sldId="365"/>
        </pc:sldMkLst>
        <pc:graphicFrameChg chg="del mod">
          <ac:chgData name="Tiiu Vilbrant" userId="9756aeeb-4a08-4bc1-80db-21367db78f18" providerId="ADAL" clId="{7561CB53-D25F-4009-B59D-63CC55BECAA1}" dt="2021-12-02T10:20:46.119" v="89"/>
          <ac:graphicFrameMkLst>
            <pc:docMk/>
            <pc:sldMk cId="4104991843" sldId="365"/>
            <ac:graphicFrameMk id="3" creationId="{1A7B980E-3B08-4BF9-818A-8D811867293B}"/>
          </ac:graphicFrameMkLst>
        </pc:graphicFrameChg>
      </pc:sldChg>
      <pc:sldChg chg="del">
        <pc:chgData name="Tiiu Vilbrant" userId="9756aeeb-4a08-4bc1-80db-21367db78f18" providerId="ADAL" clId="{7561CB53-D25F-4009-B59D-63CC55BECAA1}" dt="2021-12-02T10:13:51.520" v="0"/>
        <pc:sldMkLst>
          <pc:docMk/>
          <pc:sldMk cId="1647108248" sldId="370"/>
        </pc:sldMkLst>
      </pc:sldChg>
      <pc:sldChg chg="delSp modSp add mod setBg delDesignElem">
        <pc:chgData name="Tiiu Vilbrant" userId="9756aeeb-4a08-4bc1-80db-21367db78f18" providerId="ADAL" clId="{7561CB53-D25F-4009-B59D-63CC55BECAA1}" dt="2021-12-02T10:23:36.819" v="106" actId="1076"/>
        <pc:sldMkLst>
          <pc:docMk/>
          <pc:sldMk cId="1965847656" sldId="370"/>
        </pc:sldMkLst>
        <pc:spChg chg="mod">
          <ac:chgData name="Tiiu Vilbrant" userId="9756aeeb-4a08-4bc1-80db-21367db78f18" providerId="ADAL" clId="{7561CB53-D25F-4009-B59D-63CC55BECAA1}" dt="2021-12-02T10:23:36.819" v="106" actId="1076"/>
          <ac:spMkLst>
            <pc:docMk/>
            <pc:sldMk cId="1965847656" sldId="370"/>
            <ac:spMk id="4" creationId="{BEE711EE-8A8E-4FA6-8A8D-A0AC02E9FA35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965847656" sldId="370"/>
            <ac:spMk id="141" creationId="{8D0D6D3E-D7F9-4591-9CA9-DDF4DB1F73DA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965847656" sldId="370"/>
            <ac:spMk id="143" creationId="{C4C9F2B0-1044-46EB-8AEB-C3BFFDE6C2CC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965847656" sldId="370"/>
            <ac:spMk id="145" creationId="{D28B54C3-B57B-472A-B96E-1FCB67093DC2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1965847656" sldId="370"/>
            <ac:spMk id="147" creationId="{7DB3C429-F8DA-49B9-AF84-21996FCF78B5}"/>
          </ac:spMkLst>
        </pc:spChg>
      </pc:sldChg>
      <pc:sldChg chg="new del">
        <pc:chgData name="Tiiu Vilbrant" userId="9756aeeb-4a08-4bc1-80db-21367db78f18" providerId="ADAL" clId="{7561CB53-D25F-4009-B59D-63CC55BECAA1}" dt="2021-12-02T10:22:38.072" v="91" actId="680"/>
        <pc:sldMkLst>
          <pc:docMk/>
          <pc:sldMk cId="2758588861" sldId="370"/>
        </pc:sldMkLst>
      </pc:sldChg>
      <pc:sldChg chg="delSp add setBg delDesignElem">
        <pc:chgData name="Tiiu Vilbrant" userId="9756aeeb-4a08-4bc1-80db-21367db78f18" providerId="ADAL" clId="{7561CB53-D25F-4009-B59D-63CC55BECAA1}" dt="2021-12-02T10:22:54.638" v="98"/>
        <pc:sldMkLst>
          <pc:docMk/>
          <pc:sldMk cId="232724497" sldId="371"/>
        </pc:sldMkLst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232724497" sldId="371"/>
            <ac:spMk id="71" creationId="{E91DC736-0EF8-4F87-9146-EBF1D2EE4D3D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232724497" sldId="371"/>
            <ac:spMk id="73" creationId="{097CD68E-23E3-4007-8847-CD0944C4F7BE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232724497" sldId="371"/>
            <ac:spMk id="75" creationId="{AF2F604E-43BE-4DC3-B983-E071523364F8}"/>
          </ac:spMkLst>
        </pc:spChg>
        <pc:spChg chg="del">
          <ac:chgData name="Tiiu Vilbrant" userId="9756aeeb-4a08-4bc1-80db-21367db78f18" providerId="ADAL" clId="{7561CB53-D25F-4009-B59D-63CC55BECAA1}" dt="2021-12-02T10:22:54.638" v="98"/>
          <ac:spMkLst>
            <pc:docMk/>
            <pc:sldMk cId="232724497" sldId="371"/>
            <ac:spMk id="77" creationId="{08C9B587-E65E-4B52-B37C-ABEBB6E87928}"/>
          </ac:spMkLst>
        </pc:spChg>
      </pc:sldChg>
      <pc:sldChg chg="del">
        <pc:chgData name="Tiiu Vilbrant" userId="9756aeeb-4a08-4bc1-80db-21367db78f18" providerId="ADAL" clId="{7561CB53-D25F-4009-B59D-63CC55BECAA1}" dt="2021-12-02T10:13:51.520" v="0"/>
        <pc:sldMkLst>
          <pc:docMk/>
          <pc:sldMk cId="3846655190" sldId="371"/>
        </pc:sldMkLst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1983888959" sldId="372"/>
        </pc:sldMkLst>
      </pc:sldChg>
      <pc:sldChg chg="del">
        <pc:chgData name="Tiiu Vilbrant" userId="9756aeeb-4a08-4bc1-80db-21367db78f18" providerId="ADAL" clId="{7561CB53-D25F-4009-B59D-63CC55BECAA1}" dt="2021-12-02T10:13:51.520" v="0"/>
        <pc:sldMkLst>
          <pc:docMk/>
          <pc:sldMk cId="2401755358" sldId="372"/>
        </pc:sldMkLst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2758821014" sldId="373"/>
        </pc:sldMkLst>
      </pc:sldChg>
      <pc:sldChg chg="modSp add mod">
        <pc:chgData name="Tiiu Vilbrant" userId="9756aeeb-4a08-4bc1-80db-21367db78f18" providerId="ADAL" clId="{7561CB53-D25F-4009-B59D-63CC55BECAA1}" dt="2021-12-02T10:22:54.855" v="99" actId="27636"/>
        <pc:sldMkLst>
          <pc:docMk/>
          <pc:sldMk cId="645103397" sldId="374"/>
        </pc:sldMkLst>
        <pc:spChg chg="mod">
          <ac:chgData name="Tiiu Vilbrant" userId="9756aeeb-4a08-4bc1-80db-21367db78f18" providerId="ADAL" clId="{7561CB53-D25F-4009-B59D-63CC55BECAA1}" dt="2021-12-02T10:22:54.855" v="99" actId="27636"/>
          <ac:spMkLst>
            <pc:docMk/>
            <pc:sldMk cId="645103397" sldId="374"/>
            <ac:spMk id="3" creationId="{7BC8F11D-1E84-4E78-B46B-2389E4791FE6}"/>
          </ac:spMkLst>
        </pc:spChg>
      </pc:sldChg>
      <pc:sldChg chg="add">
        <pc:chgData name="Tiiu Vilbrant" userId="9756aeeb-4a08-4bc1-80db-21367db78f18" providerId="ADAL" clId="{7561CB53-D25F-4009-B59D-63CC55BECAA1}" dt="2021-12-02T10:22:54.638" v="98"/>
        <pc:sldMkLst>
          <pc:docMk/>
          <pc:sldMk cId="3309694277" sldId="375"/>
        </pc:sldMkLst>
      </pc:sldChg>
    </pc:docChg>
  </pc:docChgLst>
  <pc:docChgLst>
    <pc:chgData name="Merike Hallik" userId="439cef97-f067-492f-b638-53117fe657df" providerId="ADAL" clId="{130B0389-4B5C-4276-8F66-4B655EE3109C}"/>
    <pc:docChg chg="modSld">
      <pc:chgData name="Merike Hallik" userId="439cef97-f067-492f-b638-53117fe657df" providerId="ADAL" clId="{130B0389-4B5C-4276-8F66-4B655EE3109C}" dt="2021-12-02T09:49:08.428" v="3" actId="14100"/>
      <pc:docMkLst>
        <pc:docMk/>
      </pc:docMkLst>
      <pc:sldChg chg="modSp">
        <pc:chgData name="Merike Hallik" userId="439cef97-f067-492f-b638-53117fe657df" providerId="ADAL" clId="{130B0389-4B5C-4276-8F66-4B655EE3109C}" dt="2021-12-02T09:49:08.428" v="3" actId="14100"/>
        <pc:sldMkLst>
          <pc:docMk/>
          <pc:sldMk cId="3751473869" sldId="368"/>
        </pc:sldMkLst>
        <pc:graphicFrameChg chg="mod">
          <ac:chgData name="Merike Hallik" userId="439cef97-f067-492f-b638-53117fe657df" providerId="ADAL" clId="{130B0389-4B5C-4276-8F66-4B655EE3109C}" dt="2021-12-02T09:49:08.428" v="3" actId="14100"/>
          <ac:graphicFrameMkLst>
            <pc:docMk/>
            <pc:sldMk cId="3751473869" sldId="368"/>
            <ac:graphicFrameMk id="4" creationId="{500E3A63-BC37-4868-8FD3-20F4F183B72E}"/>
          </ac:graphicFrameMkLst>
        </pc:graphicFrameChg>
      </pc:sldChg>
      <pc:sldChg chg="modSp mod">
        <pc:chgData name="Merike Hallik" userId="439cef97-f067-492f-b638-53117fe657df" providerId="ADAL" clId="{130B0389-4B5C-4276-8F66-4B655EE3109C}" dt="2021-12-02T09:47:42.084" v="1" actId="14100"/>
        <pc:sldMkLst>
          <pc:docMk/>
          <pc:sldMk cId="2907130125" sldId="369"/>
        </pc:sldMkLst>
        <pc:picChg chg="mod">
          <ac:chgData name="Merike Hallik" userId="439cef97-f067-492f-b638-53117fe657df" providerId="ADAL" clId="{130B0389-4B5C-4276-8F66-4B655EE3109C}" dt="2021-12-02T09:47:42.084" v="1" actId="14100"/>
          <ac:picMkLst>
            <pc:docMk/>
            <pc:sldMk cId="2907130125" sldId="369"/>
            <ac:picMk id="3" creationId="{727DB312-ACC7-4E15-A1B0-1EAC9AF6CC8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843087-3BD5-4093-BB87-1F05718BA17B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6EA0EFE-F917-40F7-94E0-F1B70724B296}">
      <dgm:prSet/>
      <dgm:spPr/>
      <dgm:t>
        <a:bodyPr/>
        <a:lstStyle/>
        <a:p>
          <a:r>
            <a:rPr lang="en-BE" b="1"/>
            <a:t>Context</a:t>
          </a:r>
          <a:endParaRPr lang="en-US"/>
        </a:p>
      </dgm:t>
    </dgm:pt>
    <dgm:pt modelId="{42E39831-500A-42D5-90ED-97FE6D744602}" type="parTrans" cxnId="{30EBB87E-8A9B-4D3C-88FC-5CD2E5EBA535}">
      <dgm:prSet/>
      <dgm:spPr/>
      <dgm:t>
        <a:bodyPr/>
        <a:lstStyle/>
        <a:p>
          <a:endParaRPr lang="en-US"/>
        </a:p>
      </dgm:t>
    </dgm:pt>
    <dgm:pt modelId="{72DABF32-6799-4D1B-8C9A-C7BB32D9917D}" type="sibTrans" cxnId="{30EBB87E-8A9B-4D3C-88FC-5CD2E5EBA535}">
      <dgm:prSet/>
      <dgm:spPr/>
      <dgm:t>
        <a:bodyPr/>
        <a:lstStyle/>
        <a:p>
          <a:endParaRPr lang="en-US"/>
        </a:p>
      </dgm:t>
    </dgm:pt>
    <dgm:pt modelId="{0B2F9D7C-3120-4C46-B991-32DF1529CCFD}">
      <dgm:prSet/>
      <dgm:spPr/>
      <dgm:t>
        <a:bodyPr/>
        <a:lstStyle/>
        <a:p>
          <a:r>
            <a:rPr lang="en-BE" b="1" dirty="0"/>
            <a:t>SUSTOUR</a:t>
          </a:r>
          <a:endParaRPr lang="en-US" dirty="0"/>
        </a:p>
      </dgm:t>
    </dgm:pt>
    <dgm:pt modelId="{6114DAA4-1442-4E43-8D78-D20437548DC1}" type="parTrans" cxnId="{51E2A315-1A23-414A-A10D-CD12A90068CC}">
      <dgm:prSet/>
      <dgm:spPr/>
      <dgm:t>
        <a:bodyPr/>
        <a:lstStyle/>
        <a:p>
          <a:endParaRPr lang="en-US"/>
        </a:p>
      </dgm:t>
    </dgm:pt>
    <dgm:pt modelId="{FB91B2C6-0F37-40CC-B807-7589DBC8D804}" type="sibTrans" cxnId="{51E2A315-1A23-414A-A10D-CD12A90068CC}">
      <dgm:prSet/>
      <dgm:spPr/>
      <dgm:t>
        <a:bodyPr/>
        <a:lstStyle/>
        <a:p>
          <a:endParaRPr lang="en-US" dirty="0"/>
        </a:p>
      </dgm:t>
    </dgm:pt>
    <dgm:pt modelId="{9F40A55F-2275-47EE-B031-C4A8A4B1DD07}">
      <dgm:prSet/>
      <dgm:spPr/>
      <dgm:t>
        <a:bodyPr/>
        <a:lstStyle/>
        <a:p>
          <a:r>
            <a:rPr lang="en-BE" b="1" dirty="0"/>
            <a:t>TRAVELIFE</a:t>
          </a:r>
          <a:endParaRPr lang="en-US" dirty="0"/>
        </a:p>
      </dgm:t>
    </dgm:pt>
    <dgm:pt modelId="{EB91B6E4-C970-4D28-A9B4-E19845192FF7}" type="parTrans" cxnId="{593E5450-4C56-429D-85C2-A91065A0934F}">
      <dgm:prSet/>
      <dgm:spPr/>
      <dgm:t>
        <a:bodyPr/>
        <a:lstStyle/>
        <a:p>
          <a:endParaRPr lang="en-US"/>
        </a:p>
      </dgm:t>
    </dgm:pt>
    <dgm:pt modelId="{593336F9-762E-4665-9AB7-2535ECB115B6}" type="sibTrans" cxnId="{593E5450-4C56-429D-85C2-A91065A0934F}">
      <dgm:prSet/>
      <dgm:spPr/>
      <dgm:t>
        <a:bodyPr/>
        <a:lstStyle/>
        <a:p>
          <a:endParaRPr lang="en-US"/>
        </a:p>
      </dgm:t>
    </dgm:pt>
    <dgm:pt modelId="{BD6F4A9D-8A94-44E5-B19D-DF7E2B01E519}" type="pres">
      <dgm:prSet presAssocID="{50843087-3BD5-4093-BB87-1F05718BA17B}" presName="linear" presStyleCnt="0">
        <dgm:presLayoutVars>
          <dgm:animLvl val="lvl"/>
          <dgm:resizeHandles val="exact"/>
        </dgm:presLayoutVars>
      </dgm:prSet>
      <dgm:spPr/>
    </dgm:pt>
    <dgm:pt modelId="{BEE2A062-23F8-4CBD-BC94-8A280D6EFD18}" type="pres">
      <dgm:prSet presAssocID="{96EA0EFE-F917-40F7-94E0-F1B70724B29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7FE9C6-66D7-4560-B823-83A956794092}" type="pres">
      <dgm:prSet presAssocID="{72DABF32-6799-4D1B-8C9A-C7BB32D9917D}" presName="spacer" presStyleCnt="0"/>
      <dgm:spPr/>
    </dgm:pt>
    <dgm:pt modelId="{0FB0F1D3-F292-44E6-BFDB-F8E62D1E08B4}" type="pres">
      <dgm:prSet presAssocID="{0B2F9D7C-3120-4C46-B991-32DF1529CCF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7077EC3-B077-412D-B460-BDEA4C992E45}" type="pres">
      <dgm:prSet presAssocID="{FB91B2C6-0F37-40CC-B807-7589DBC8D804}" presName="spacer" presStyleCnt="0"/>
      <dgm:spPr/>
    </dgm:pt>
    <dgm:pt modelId="{2DA6253B-5D08-4884-A16D-EF67C56F4AF5}" type="pres">
      <dgm:prSet presAssocID="{9F40A55F-2275-47EE-B031-C4A8A4B1DD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E2A315-1A23-414A-A10D-CD12A90068CC}" srcId="{50843087-3BD5-4093-BB87-1F05718BA17B}" destId="{0B2F9D7C-3120-4C46-B991-32DF1529CCFD}" srcOrd="1" destOrd="0" parTransId="{6114DAA4-1442-4E43-8D78-D20437548DC1}" sibTransId="{FB91B2C6-0F37-40CC-B807-7589DBC8D804}"/>
    <dgm:cxn modelId="{593E5450-4C56-429D-85C2-A91065A0934F}" srcId="{50843087-3BD5-4093-BB87-1F05718BA17B}" destId="{9F40A55F-2275-47EE-B031-C4A8A4B1DD07}" srcOrd="2" destOrd="0" parTransId="{EB91B6E4-C970-4D28-A9B4-E19845192FF7}" sibTransId="{593336F9-762E-4665-9AB7-2535ECB115B6}"/>
    <dgm:cxn modelId="{30EBB87E-8A9B-4D3C-88FC-5CD2E5EBA535}" srcId="{50843087-3BD5-4093-BB87-1F05718BA17B}" destId="{96EA0EFE-F917-40F7-94E0-F1B70724B296}" srcOrd="0" destOrd="0" parTransId="{42E39831-500A-42D5-90ED-97FE6D744602}" sibTransId="{72DABF32-6799-4D1B-8C9A-C7BB32D9917D}"/>
    <dgm:cxn modelId="{2FF92C8F-CBF4-4539-81F2-C518AF438914}" type="presOf" srcId="{0B2F9D7C-3120-4C46-B991-32DF1529CCFD}" destId="{0FB0F1D3-F292-44E6-BFDB-F8E62D1E08B4}" srcOrd="0" destOrd="0" presId="urn:microsoft.com/office/officeart/2005/8/layout/vList2"/>
    <dgm:cxn modelId="{D5989093-B995-4900-A8DA-6CEBDE73DD8D}" type="presOf" srcId="{50843087-3BD5-4093-BB87-1F05718BA17B}" destId="{BD6F4A9D-8A94-44E5-B19D-DF7E2B01E519}" srcOrd="0" destOrd="0" presId="urn:microsoft.com/office/officeart/2005/8/layout/vList2"/>
    <dgm:cxn modelId="{02437099-885C-4FCC-A944-049AD7DB9841}" type="presOf" srcId="{9F40A55F-2275-47EE-B031-C4A8A4B1DD07}" destId="{2DA6253B-5D08-4884-A16D-EF67C56F4AF5}" srcOrd="0" destOrd="0" presId="urn:microsoft.com/office/officeart/2005/8/layout/vList2"/>
    <dgm:cxn modelId="{06B45B9F-8699-4F9A-ADE4-32279B5E3922}" type="presOf" srcId="{96EA0EFE-F917-40F7-94E0-F1B70724B296}" destId="{BEE2A062-23F8-4CBD-BC94-8A280D6EFD18}" srcOrd="0" destOrd="0" presId="urn:microsoft.com/office/officeart/2005/8/layout/vList2"/>
    <dgm:cxn modelId="{769DAA0C-7532-44FC-AB0C-A43E7ED2921E}" type="presParOf" srcId="{BD6F4A9D-8A94-44E5-B19D-DF7E2B01E519}" destId="{BEE2A062-23F8-4CBD-BC94-8A280D6EFD18}" srcOrd="0" destOrd="0" presId="urn:microsoft.com/office/officeart/2005/8/layout/vList2"/>
    <dgm:cxn modelId="{26A74925-8243-4EEE-97C0-ADF650BC6D72}" type="presParOf" srcId="{BD6F4A9D-8A94-44E5-B19D-DF7E2B01E519}" destId="{0F7FE9C6-66D7-4560-B823-83A956794092}" srcOrd="1" destOrd="0" presId="urn:microsoft.com/office/officeart/2005/8/layout/vList2"/>
    <dgm:cxn modelId="{DC6615EE-3D67-4117-B0FF-1B557566C2B9}" type="presParOf" srcId="{BD6F4A9D-8A94-44E5-B19D-DF7E2B01E519}" destId="{0FB0F1D3-F292-44E6-BFDB-F8E62D1E08B4}" srcOrd="2" destOrd="0" presId="urn:microsoft.com/office/officeart/2005/8/layout/vList2"/>
    <dgm:cxn modelId="{46E1EC48-BD63-408C-B909-AAA46C3F428C}" type="presParOf" srcId="{BD6F4A9D-8A94-44E5-B19D-DF7E2B01E519}" destId="{D7077EC3-B077-412D-B460-BDEA4C992E45}" srcOrd="3" destOrd="0" presId="urn:microsoft.com/office/officeart/2005/8/layout/vList2"/>
    <dgm:cxn modelId="{DBC3692E-25EF-4810-823D-58AB45DCA9CB}" type="presParOf" srcId="{BD6F4A9D-8A94-44E5-B19D-DF7E2B01E519}" destId="{2DA6253B-5D08-4884-A16D-EF67C56F4A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843087-3BD5-4093-BB87-1F05718BA17B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6EA0EFE-F917-40F7-94E0-F1B70724B296}">
      <dgm:prSet/>
      <dgm:spPr/>
      <dgm:t>
        <a:bodyPr/>
        <a:lstStyle/>
        <a:p>
          <a:r>
            <a:rPr lang="en-BE" b="1" dirty="0"/>
            <a:t>Context</a:t>
          </a:r>
          <a:endParaRPr lang="en-US" dirty="0"/>
        </a:p>
      </dgm:t>
    </dgm:pt>
    <dgm:pt modelId="{42E39831-500A-42D5-90ED-97FE6D744602}" type="parTrans" cxnId="{30EBB87E-8A9B-4D3C-88FC-5CD2E5EBA535}">
      <dgm:prSet/>
      <dgm:spPr/>
      <dgm:t>
        <a:bodyPr/>
        <a:lstStyle/>
        <a:p>
          <a:endParaRPr lang="en-US"/>
        </a:p>
      </dgm:t>
    </dgm:pt>
    <dgm:pt modelId="{72DABF32-6799-4D1B-8C9A-C7BB32D9917D}" type="sibTrans" cxnId="{30EBB87E-8A9B-4D3C-88FC-5CD2E5EBA535}">
      <dgm:prSet/>
      <dgm:spPr/>
      <dgm:t>
        <a:bodyPr/>
        <a:lstStyle/>
        <a:p>
          <a:endParaRPr lang="en-US"/>
        </a:p>
      </dgm:t>
    </dgm:pt>
    <dgm:pt modelId="{0B2F9D7C-3120-4C46-B991-32DF1529CCFD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BE" b="1" dirty="0"/>
            <a:t>SUSTOUR</a:t>
          </a:r>
          <a:endParaRPr lang="en-US" dirty="0"/>
        </a:p>
      </dgm:t>
    </dgm:pt>
    <dgm:pt modelId="{6114DAA4-1442-4E43-8D78-D20437548DC1}" type="parTrans" cxnId="{51E2A315-1A23-414A-A10D-CD12A90068CC}">
      <dgm:prSet/>
      <dgm:spPr/>
      <dgm:t>
        <a:bodyPr/>
        <a:lstStyle/>
        <a:p>
          <a:endParaRPr lang="en-US"/>
        </a:p>
      </dgm:t>
    </dgm:pt>
    <dgm:pt modelId="{FB91B2C6-0F37-40CC-B807-7589DBC8D804}" type="sibTrans" cxnId="{51E2A315-1A23-414A-A10D-CD12A90068CC}">
      <dgm:prSet/>
      <dgm:spPr/>
      <dgm:t>
        <a:bodyPr/>
        <a:lstStyle/>
        <a:p>
          <a:endParaRPr lang="en-US" dirty="0"/>
        </a:p>
      </dgm:t>
    </dgm:pt>
    <dgm:pt modelId="{9F40A55F-2275-47EE-B031-C4A8A4B1DD07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BE" b="1" dirty="0"/>
            <a:t>TRAVELIFE</a:t>
          </a:r>
          <a:endParaRPr lang="en-US" dirty="0"/>
        </a:p>
      </dgm:t>
    </dgm:pt>
    <dgm:pt modelId="{EB91B6E4-C970-4D28-A9B4-E19845192FF7}" type="parTrans" cxnId="{593E5450-4C56-429D-85C2-A91065A0934F}">
      <dgm:prSet/>
      <dgm:spPr/>
      <dgm:t>
        <a:bodyPr/>
        <a:lstStyle/>
        <a:p>
          <a:endParaRPr lang="en-US"/>
        </a:p>
      </dgm:t>
    </dgm:pt>
    <dgm:pt modelId="{593336F9-762E-4665-9AB7-2535ECB115B6}" type="sibTrans" cxnId="{593E5450-4C56-429D-85C2-A91065A0934F}">
      <dgm:prSet/>
      <dgm:spPr/>
      <dgm:t>
        <a:bodyPr/>
        <a:lstStyle/>
        <a:p>
          <a:endParaRPr lang="en-US"/>
        </a:p>
      </dgm:t>
    </dgm:pt>
    <dgm:pt modelId="{BD6F4A9D-8A94-44E5-B19D-DF7E2B01E519}" type="pres">
      <dgm:prSet presAssocID="{50843087-3BD5-4093-BB87-1F05718BA17B}" presName="linear" presStyleCnt="0">
        <dgm:presLayoutVars>
          <dgm:animLvl val="lvl"/>
          <dgm:resizeHandles val="exact"/>
        </dgm:presLayoutVars>
      </dgm:prSet>
      <dgm:spPr/>
    </dgm:pt>
    <dgm:pt modelId="{BEE2A062-23F8-4CBD-BC94-8A280D6EFD18}" type="pres">
      <dgm:prSet presAssocID="{96EA0EFE-F917-40F7-94E0-F1B70724B29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7FE9C6-66D7-4560-B823-83A956794092}" type="pres">
      <dgm:prSet presAssocID="{72DABF32-6799-4D1B-8C9A-C7BB32D9917D}" presName="spacer" presStyleCnt="0"/>
      <dgm:spPr/>
    </dgm:pt>
    <dgm:pt modelId="{0FB0F1D3-F292-44E6-BFDB-F8E62D1E08B4}" type="pres">
      <dgm:prSet presAssocID="{0B2F9D7C-3120-4C46-B991-32DF1529CCF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7077EC3-B077-412D-B460-BDEA4C992E45}" type="pres">
      <dgm:prSet presAssocID="{FB91B2C6-0F37-40CC-B807-7589DBC8D804}" presName="spacer" presStyleCnt="0"/>
      <dgm:spPr/>
    </dgm:pt>
    <dgm:pt modelId="{2DA6253B-5D08-4884-A16D-EF67C56F4AF5}" type="pres">
      <dgm:prSet presAssocID="{9F40A55F-2275-47EE-B031-C4A8A4B1DD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E2A315-1A23-414A-A10D-CD12A90068CC}" srcId="{50843087-3BD5-4093-BB87-1F05718BA17B}" destId="{0B2F9D7C-3120-4C46-B991-32DF1529CCFD}" srcOrd="1" destOrd="0" parTransId="{6114DAA4-1442-4E43-8D78-D20437548DC1}" sibTransId="{FB91B2C6-0F37-40CC-B807-7589DBC8D804}"/>
    <dgm:cxn modelId="{593E5450-4C56-429D-85C2-A91065A0934F}" srcId="{50843087-3BD5-4093-BB87-1F05718BA17B}" destId="{9F40A55F-2275-47EE-B031-C4A8A4B1DD07}" srcOrd="2" destOrd="0" parTransId="{EB91B6E4-C970-4D28-A9B4-E19845192FF7}" sibTransId="{593336F9-762E-4665-9AB7-2535ECB115B6}"/>
    <dgm:cxn modelId="{30EBB87E-8A9B-4D3C-88FC-5CD2E5EBA535}" srcId="{50843087-3BD5-4093-BB87-1F05718BA17B}" destId="{96EA0EFE-F917-40F7-94E0-F1B70724B296}" srcOrd="0" destOrd="0" parTransId="{42E39831-500A-42D5-90ED-97FE6D744602}" sibTransId="{72DABF32-6799-4D1B-8C9A-C7BB32D9917D}"/>
    <dgm:cxn modelId="{2FF92C8F-CBF4-4539-81F2-C518AF438914}" type="presOf" srcId="{0B2F9D7C-3120-4C46-B991-32DF1529CCFD}" destId="{0FB0F1D3-F292-44E6-BFDB-F8E62D1E08B4}" srcOrd="0" destOrd="0" presId="urn:microsoft.com/office/officeart/2005/8/layout/vList2"/>
    <dgm:cxn modelId="{D5989093-B995-4900-A8DA-6CEBDE73DD8D}" type="presOf" srcId="{50843087-3BD5-4093-BB87-1F05718BA17B}" destId="{BD6F4A9D-8A94-44E5-B19D-DF7E2B01E519}" srcOrd="0" destOrd="0" presId="urn:microsoft.com/office/officeart/2005/8/layout/vList2"/>
    <dgm:cxn modelId="{02437099-885C-4FCC-A944-049AD7DB9841}" type="presOf" srcId="{9F40A55F-2275-47EE-B031-C4A8A4B1DD07}" destId="{2DA6253B-5D08-4884-A16D-EF67C56F4AF5}" srcOrd="0" destOrd="0" presId="urn:microsoft.com/office/officeart/2005/8/layout/vList2"/>
    <dgm:cxn modelId="{06B45B9F-8699-4F9A-ADE4-32279B5E3922}" type="presOf" srcId="{96EA0EFE-F917-40F7-94E0-F1B70724B296}" destId="{BEE2A062-23F8-4CBD-BC94-8A280D6EFD18}" srcOrd="0" destOrd="0" presId="urn:microsoft.com/office/officeart/2005/8/layout/vList2"/>
    <dgm:cxn modelId="{769DAA0C-7532-44FC-AB0C-A43E7ED2921E}" type="presParOf" srcId="{BD6F4A9D-8A94-44E5-B19D-DF7E2B01E519}" destId="{BEE2A062-23F8-4CBD-BC94-8A280D6EFD18}" srcOrd="0" destOrd="0" presId="urn:microsoft.com/office/officeart/2005/8/layout/vList2"/>
    <dgm:cxn modelId="{26A74925-8243-4EEE-97C0-ADF650BC6D72}" type="presParOf" srcId="{BD6F4A9D-8A94-44E5-B19D-DF7E2B01E519}" destId="{0F7FE9C6-66D7-4560-B823-83A956794092}" srcOrd="1" destOrd="0" presId="urn:microsoft.com/office/officeart/2005/8/layout/vList2"/>
    <dgm:cxn modelId="{DC6615EE-3D67-4117-B0FF-1B557566C2B9}" type="presParOf" srcId="{BD6F4A9D-8A94-44E5-B19D-DF7E2B01E519}" destId="{0FB0F1D3-F292-44E6-BFDB-F8E62D1E08B4}" srcOrd="2" destOrd="0" presId="urn:microsoft.com/office/officeart/2005/8/layout/vList2"/>
    <dgm:cxn modelId="{46E1EC48-BD63-408C-B909-AAA46C3F428C}" type="presParOf" srcId="{BD6F4A9D-8A94-44E5-B19D-DF7E2B01E519}" destId="{D7077EC3-B077-412D-B460-BDEA4C992E45}" srcOrd="3" destOrd="0" presId="urn:microsoft.com/office/officeart/2005/8/layout/vList2"/>
    <dgm:cxn modelId="{DBC3692E-25EF-4810-823D-58AB45DCA9CB}" type="presParOf" srcId="{BD6F4A9D-8A94-44E5-B19D-DF7E2B01E519}" destId="{2DA6253B-5D08-4884-A16D-EF67C56F4A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843087-3BD5-4093-BB87-1F05718BA17B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6EA0EFE-F917-40F7-94E0-F1B70724B296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BE" b="1" dirty="0"/>
            <a:t>Context</a:t>
          </a:r>
          <a:endParaRPr lang="en-US" dirty="0"/>
        </a:p>
      </dgm:t>
    </dgm:pt>
    <dgm:pt modelId="{42E39831-500A-42D5-90ED-97FE6D744602}" type="parTrans" cxnId="{30EBB87E-8A9B-4D3C-88FC-5CD2E5EBA535}">
      <dgm:prSet/>
      <dgm:spPr/>
      <dgm:t>
        <a:bodyPr/>
        <a:lstStyle/>
        <a:p>
          <a:endParaRPr lang="en-US"/>
        </a:p>
      </dgm:t>
    </dgm:pt>
    <dgm:pt modelId="{72DABF32-6799-4D1B-8C9A-C7BB32D9917D}" type="sibTrans" cxnId="{30EBB87E-8A9B-4D3C-88FC-5CD2E5EBA535}">
      <dgm:prSet/>
      <dgm:spPr/>
      <dgm:t>
        <a:bodyPr/>
        <a:lstStyle/>
        <a:p>
          <a:endParaRPr lang="en-US"/>
        </a:p>
      </dgm:t>
    </dgm:pt>
    <dgm:pt modelId="{0B2F9D7C-3120-4C46-B991-32DF1529CCFD}">
      <dgm:prSet/>
      <dgm:spPr/>
      <dgm:t>
        <a:bodyPr/>
        <a:lstStyle/>
        <a:p>
          <a:r>
            <a:rPr lang="en-BE" b="1" dirty="0"/>
            <a:t>SUSTOUR</a:t>
          </a:r>
          <a:endParaRPr lang="en-US" dirty="0"/>
        </a:p>
      </dgm:t>
    </dgm:pt>
    <dgm:pt modelId="{6114DAA4-1442-4E43-8D78-D20437548DC1}" type="parTrans" cxnId="{51E2A315-1A23-414A-A10D-CD12A90068CC}">
      <dgm:prSet/>
      <dgm:spPr/>
      <dgm:t>
        <a:bodyPr/>
        <a:lstStyle/>
        <a:p>
          <a:endParaRPr lang="en-US"/>
        </a:p>
      </dgm:t>
    </dgm:pt>
    <dgm:pt modelId="{FB91B2C6-0F37-40CC-B807-7589DBC8D804}" type="sibTrans" cxnId="{51E2A315-1A23-414A-A10D-CD12A90068CC}">
      <dgm:prSet/>
      <dgm:spPr/>
      <dgm:t>
        <a:bodyPr/>
        <a:lstStyle/>
        <a:p>
          <a:endParaRPr lang="en-US" dirty="0"/>
        </a:p>
      </dgm:t>
    </dgm:pt>
    <dgm:pt modelId="{9F40A55F-2275-47EE-B031-C4A8A4B1DD07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BE" b="1" dirty="0"/>
            <a:t>TRAVELIFE</a:t>
          </a:r>
          <a:endParaRPr lang="en-US" dirty="0"/>
        </a:p>
      </dgm:t>
    </dgm:pt>
    <dgm:pt modelId="{EB91B6E4-C970-4D28-A9B4-E19845192FF7}" type="parTrans" cxnId="{593E5450-4C56-429D-85C2-A91065A0934F}">
      <dgm:prSet/>
      <dgm:spPr/>
      <dgm:t>
        <a:bodyPr/>
        <a:lstStyle/>
        <a:p>
          <a:endParaRPr lang="en-US"/>
        </a:p>
      </dgm:t>
    </dgm:pt>
    <dgm:pt modelId="{593336F9-762E-4665-9AB7-2535ECB115B6}" type="sibTrans" cxnId="{593E5450-4C56-429D-85C2-A91065A0934F}">
      <dgm:prSet/>
      <dgm:spPr/>
      <dgm:t>
        <a:bodyPr/>
        <a:lstStyle/>
        <a:p>
          <a:endParaRPr lang="en-US"/>
        </a:p>
      </dgm:t>
    </dgm:pt>
    <dgm:pt modelId="{BD6F4A9D-8A94-44E5-B19D-DF7E2B01E519}" type="pres">
      <dgm:prSet presAssocID="{50843087-3BD5-4093-BB87-1F05718BA17B}" presName="linear" presStyleCnt="0">
        <dgm:presLayoutVars>
          <dgm:animLvl val="lvl"/>
          <dgm:resizeHandles val="exact"/>
        </dgm:presLayoutVars>
      </dgm:prSet>
      <dgm:spPr/>
    </dgm:pt>
    <dgm:pt modelId="{BEE2A062-23F8-4CBD-BC94-8A280D6EFD18}" type="pres">
      <dgm:prSet presAssocID="{96EA0EFE-F917-40F7-94E0-F1B70724B29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7FE9C6-66D7-4560-B823-83A956794092}" type="pres">
      <dgm:prSet presAssocID="{72DABF32-6799-4D1B-8C9A-C7BB32D9917D}" presName="spacer" presStyleCnt="0"/>
      <dgm:spPr/>
    </dgm:pt>
    <dgm:pt modelId="{0FB0F1D3-F292-44E6-BFDB-F8E62D1E08B4}" type="pres">
      <dgm:prSet presAssocID="{0B2F9D7C-3120-4C46-B991-32DF1529CCF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7077EC3-B077-412D-B460-BDEA4C992E45}" type="pres">
      <dgm:prSet presAssocID="{FB91B2C6-0F37-40CC-B807-7589DBC8D804}" presName="spacer" presStyleCnt="0"/>
      <dgm:spPr/>
    </dgm:pt>
    <dgm:pt modelId="{2DA6253B-5D08-4884-A16D-EF67C56F4AF5}" type="pres">
      <dgm:prSet presAssocID="{9F40A55F-2275-47EE-B031-C4A8A4B1DD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E2A315-1A23-414A-A10D-CD12A90068CC}" srcId="{50843087-3BD5-4093-BB87-1F05718BA17B}" destId="{0B2F9D7C-3120-4C46-B991-32DF1529CCFD}" srcOrd="1" destOrd="0" parTransId="{6114DAA4-1442-4E43-8D78-D20437548DC1}" sibTransId="{FB91B2C6-0F37-40CC-B807-7589DBC8D804}"/>
    <dgm:cxn modelId="{593E5450-4C56-429D-85C2-A91065A0934F}" srcId="{50843087-3BD5-4093-BB87-1F05718BA17B}" destId="{9F40A55F-2275-47EE-B031-C4A8A4B1DD07}" srcOrd="2" destOrd="0" parTransId="{EB91B6E4-C970-4D28-A9B4-E19845192FF7}" sibTransId="{593336F9-762E-4665-9AB7-2535ECB115B6}"/>
    <dgm:cxn modelId="{30EBB87E-8A9B-4D3C-88FC-5CD2E5EBA535}" srcId="{50843087-3BD5-4093-BB87-1F05718BA17B}" destId="{96EA0EFE-F917-40F7-94E0-F1B70724B296}" srcOrd="0" destOrd="0" parTransId="{42E39831-500A-42D5-90ED-97FE6D744602}" sibTransId="{72DABF32-6799-4D1B-8C9A-C7BB32D9917D}"/>
    <dgm:cxn modelId="{2FF92C8F-CBF4-4539-81F2-C518AF438914}" type="presOf" srcId="{0B2F9D7C-3120-4C46-B991-32DF1529CCFD}" destId="{0FB0F1D3-F292-44E6-BFDB-F8E62D1E08B4}" srcOrd="0" destOrd="0" presId="urn:microsoft.com/office/officeart/2005/8/layout/vList2"/>
    <dgm:cxn modelId="{D5989093-B995-4900-A8DA-6CEBDE73DD8D}" type="presOf" srcId="{50843087-3BD5-4093-BB87-1F05718BA17B}" destId="{BD6F4A9D-8A94-44E5-B19D-DF7E2B01E519}" srcOrd="0" destOrd="0" presId="urn:microsoft.com/office/officeart/2005/8/layout/vList2"/>
    <dgm:cxn modelId="{02437099-885C-4FCC-A944-049AD7DB9841}" type="presOf" srcId="{9F40A55F-2275-47EE-B031-C4A8A4B1DD07}" destId="{2DA6253B-5D08-4884-A16D-EF67C56F4AF5}" srcOrd="0" destOrd="0" presId="urn:microsoft.com/office/officeart/2005/8/layout/vList2"/>
    <dgm:cxn modelId="{06B45B9F-8699-4F9A-ADE4-32279B5E3922}" type="presOf" srcId="{96EA0EFE-F917-40F7-94E0-F1B70724B296}" destId="{BEE2A062-23F8-4CBD-BC94-8A280D6EFD18}" srcOrd="0" destOrd="0" presId="urn:microsoft.com/office/officeart/2005/8/layout/vList2"/>
    <dgm:cxn modelId="{769DAA0C-7532-44FC-AB0C-A43E7ED2921E}" type="presParOf" srcId="{BD6F4A9D-8A94-44E5-B19D-DF7E2B01E519}" destId="{BEE2A062-23F8-4CBD-BC94-8A280D6EFD18}" srcOrd="0" destOrd="0" presId="urn:microsoft.com/office/officeart/2005/8/layout/vList2"/>
    <dgm:cxn modelId="{26A74925-8243-4EEE-97C0-ADF650BC6D72}" type="presParOf" srcId="{BD6F4A9D-8A94-44E5-B19D-DF7E2B01E519}" destId="{0F7FE9C6-66D7-4560-B823-83A956794092}" srcOrd="1" destOrd="0" presId="urn:microsoft.com/office/officeart/2005/8/layout/vList2"/>
    <dgm:cxn modelId="{DC6615EE-3D67-4117-B0FF-1B557566C2B9}" type="presParOf" srcId="{BD6F4A9D-8A94-44E5-B19D-DF7E2B01E519}" destId="{0FB0F1D3-F292-44E6-BFDB-F8E62D1E08B4}" srcOrd="2" destOrd="0" presId="urn:microsoft.com/office/officeart/2005/8/layout/vList2"/>
    <dgm:cxn modelId="{46E1EC48-BD63-408C-B909-AAA46C3F428C}" type="presParOf" srcId="{BD6F4A9D-8A94-44E5-B19D-DF7E2B01E519}" destId="{D7077EC3-B077-412D-B460-BDEA4C992E45}" srcOrd="3" destOrd="0" presId="urn:microsoft.com/office/officeart/2005/8/layout/vList2"/>
    <dgm:cxn modelId="{DBC3692E-25EF-4810-823D-58AB45DCA9CB}" type="presParOf" srcId="{BD6F4A9D-8A94-44E5-B19D-DF7E2B01E519}" destId="{2DA6253B-5D08-4884-A16D-EF67C56F4A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843087-3BD5-4093-BB87-1F05718BA17B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6EA0EFE-F917-40F7-94E0-F1B70724B296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BE" b="1"/>
            <a:t>Context</a:t>
          </a:r>
          <a:endParaRPr lang="en-US"/>
        </a:p>
      </dgm:t>
    </dgm:pt>
    <dgm:pt modelId="{42E39831-500A-42D5-90ED-97FE6D744602}" type="parTrans" cxnId="{30EBB87E-8A9B-4D3C-88FC-5CD2E5EBA535}">
      <dgm:prSet/>
      <dgm:spPr/>
      <dgm:t>
        <a:bodyPr/>
        <a:lstStyle/>
        <a:p>
          <a:endParaRPr lang="en-US"/>
        </a:p>
      </dgm:t>
    </dgm:pt>
    <dgm:pt modelId="{72DABF32-6799-4D1B-8C9A-C7BB32D9917D}" type="sibTrans" cxnId="{30EBB87E-8A9B-4D3C-88FC-5CD2E5EBA535}">
      <dgm:prSet/>
      <dgm:spPr/>
      <dgm:t>
        <a:bodyPr/>
        <a:lstStyle/>
        <a:p>
          <a:endParaRPr lang="en-US"/>
        </a:p>
      </dgm:t>
    </dgm:pt>
    <dgm:pt modelId="{0B2F9D7C-3120-4C46-B991-32DF1529CCFD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BE" b="1" dirty="0"/>
            <a:t>SUSTOUR</a:t>
          </a:r>
          <a:endParaRPr lang="en-US" dirty="0"/>
        </a:p>
      </dgm:t>
    </dgm:pt>
    <dgm:pt modelId="{6114DAA4-1442-4E43-8D78-D20437548DC1}" type="parTrans" cxnId="{51E2A315-1A23-414A-A10D-CD12A90068CC}">
      <dgm:prSet/>
      <dgm:spPr/>
      <dgm:t>
        <a:bodyPr/>
        <a:lstStyle/>
        <a:p>
          <a:endParaRPr lang="en-US"/>
        </a:p>
      </dgm:t>
    </dgm:pt>
    <dgm:pt modelId="{FB91B2C6-0F37-40CC-B807-7589DBC8D804}" type="sibTrans" cxnId="{51E2A315-1A23-414A-A10D-CD12A90068CC}">
      <dgm:prSet/>
      <dgm:spPr/>
      <dgm:t>
        <a:bodyPr/>
        <a:lstStyle/>
        <a:p>
          <a:endParaRPr lang="en-US" dirty="0"/>
        </a:p>
      </dgm:t>
    </dgm:pt>
    <dgm:pt modelId="{9F40A55F-2275-47EE-B031-C4A8A4B1DD07}">
      <dgm:prSet/>
      <dgm:spPr/>
      <dgm:t>
        <a:bodyPr/>
        <a:lstStyle/>
        <a:p>
          <a:r>
            <a:rPr lang="en-BE" b="1" dirty="0"/>
            <a:t>TRAVELIFE</a:t>
          </a:r>
          <a:endParaRPr lang="en-US" dirty="0"/>
        </a:p>
      </dgm:t>
    </dgm:pt>
    <dgm:pt modelId="{EB91B6E4-C970-4D28-A9B4-E19845192FF7}" type="parTrans" cxnId="{593E5450-4C56-429D-85C2-A91065A0934F}">
      <dgm:prSet/>
      <dgm:spPr/>
      <dgm:t>
        <a:bodyPr/>
        <a:lstStyle/>
        <a:p>
          <a:endParaRPr lang="en-US"/>
        </a:p>
      </dgm:t>
    </dgm:pt>
    <dgm:pt modelId="{593336F9-762E-4665-9AB7-2535ECB115B6}" type="sibTrans" cxnId="{593E5450-4C56-429D-85C2-A91065A0934F}">
      <dgm:prSet/>
      <dgm:spPr/>
      <dgm:t>
        <a:bodyPr/>
        <a:lstStyle/>
        <a:p>
          <a:endParaRPr lang="en-US"/>
        </a:p>
      </dgm:t>
    </dgm:pt>
    <dgm:pt modelId="{BD6F4A9D-8A94-44E5-B19D-DF7E2B01E519}" type="pres">
      <dgm:prSet presAssocID="{50843087-3BD5-4093-BB87-1F05718BA17B}" presName="linear" presStyleCnt="0">
        <dgm:presLayoutVars>
          <dgm:animLvl val="lvl"/>
          <dgm:resizeHandles val="exact"/>
        </dgm:presLayoutVars>
      </dgm:prSet>
      <dgm:spPr/>
    </dgm:pt>
    <dgm:pt modelId="{BEE2A062-23F8-4CBD-BC94-8A280D6EFD18}" type="pres">
      <dgm:prSet presAssocID="{96EA0EFE-F917-40F7-94E0-F1B70724B29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7FE9C6-66D7-4560-B823-83A956794092}" type="pres">
      <dgm:prSet presAssocID="{72DABF32-6799-4D1B-8C9A-C7BB32D9917D}" presName="spacer" presStyleCnt="0"/>
      <dgm:spPr/>
    </dgm:pt>
    <dgm:pt modelId="{0FB0F1D3-F292-44E6-BFDB-F8E62D1E08B4}" type="pres">
      <dgm:prSet presAssocID="{0B2F9D7C-3120-4C46-B991-32DF1529CCF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7077EC3-B077-412D-B460-BDEA4C992E45}" type="pres">
      <dgm:prSet presAssocID="{FB91B2C6-0F37-40CC-B807-7589DBC8D804}" presName="spacer" presStyleCnt="0"/>
      <dgm:spPr/>
    </dgm:pt>
    <dgm:pt modelId="{2DA6253B-5D08-4884-A16D-EF67C56F4AF5}" type="pres">
      <dgm:prSet presAssocID="{9F40A55F-2275-47EE-B031-C4A8A4B1DD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E2A315-1A23-414A-A10D-CD12A90068CC}" srcId="{50843087-3BD5-4093-BB87-1F05718BA17B}" destId="{0B2F9D7C-3120-4C46-B991-32DF1529CCFD}" srcOrd="1" destOrd="0" parTransId="{6114DAA4-1442-4E43-8D78-D20437548DC1}" sibTransId="{FB91B2C6-0F37-40CC-B807-7589DBC8D804}"/>
    <dgm:cxn modelId="{593E5450-4C56-429D-85C2-A91065A0934F}" srcId="{50843087-3BD5-4093-BB87-1F05718BA17B}" destId="{9F40A55F-2275-47EE-B031-C4A8A4B1DD07}" srcOrd="2" destOrd="0" parTransId="{EB91B6E4-C970-4D28-A9B4-E19845192FF7}" sibTransId="{593336F9-762E-4665-9AB7-2535ECB115B6}"/>
    <dgm:cxn modelId="{30EBB87E-8A9B-4D3C-88FC-5CD2E5EBA535}" srcId="{50843087-3BD5-4093-BB87-1F05718BA17B}" destId="{96EA0EFE-F917-40F7-94E0-F1B70724B296}" srcOrd="0" destOrd="0" parTransId="{42E39831-500A-42D5-90ED-97FE6D744602}" sibTransId="{72DABF32-6799-4D1B-8C9A-C7BB32D9917D}"/>
    <dgm:cxn modelId="{2FF92C8F-CBF4-4539-81F2-C518AF438914}" type="presOf" srcId="{0B2F9D7C-3120-4C46-B991-32DF1529CCFD}" destId="{0FB0F1D3-F292-44E6-BFDB-F8E62D1E08B4}" srcOrd="0" destOrd="0" presId="urn:microsoft.com/office/officeart/2005/8/layout/vList2"/>
    <dgm:cxn modelId="{D5989093-B995-4900-A8DA-6CEBDE73DD8D}" type="presOf" srcId="{50843087-3BD5-4093-BB87-1F05718BA17B}" destId="{BD6F4A9D-8A94-44E5-B19D-DF7E2B01E519}" srcOrd="0" destOrd="0" presId="urn:microsoft.com/office/officeart/2005/8/layout/vList2"/>
    <dgm:cxn modelId="{02437099-885C-4FCC-A944-049AD7DB9841}" type="presOf" srcId="{9F40A55F-2275-47EE-B031-C4A8A4B1DD07}" destId="{2DA6253B-5D08-4884-A16D-EF67C56F4AF5}" srcOrd="0" destOrd="0" presId="urn:microsoft.com/office/officeart/2005/8/layout/vList2"/>
    <dgm:cxn modelId="{06B45B9F-8699-4F9A-ADE4-32279B5E3922}" type="presOf" srcId="{96EA0EFE-F917-40F7-94E0-F1B70724B296}" destId="{BEE2A062-23F8-4CBD-BC94-8A280D6EFD18}" srcOrd="0" destOrd="0" presId="urn:microsoft.com/office/officeart/2005/8/layout/vList2"/>
    <dgm:cxn modelId="{769DAA0C-7532-44FC-AB0C-A43E7ED2921E}" type="presParOf" srcId="{BD6F4A9D-8A94-44E5-B19D-DF7E2B01E519}" destId="{BEE2A062-23F8-4CBD-BC94-8A280D6EFD18}" srcOrd="0" destOrd="0" presId="urn:microsoft.com/office/officeart/2005/8/layout/vList2"/>
    <dgm:cxn modelId="{26A74925-8243-4EEE-97C0-ADF650BC6D72}" type="presParOf" srcId="{BD6F4A9D-8A94-44E5-B19D-DF7E2B01E519}" destId="{0F7FE9C6-66D7-4560-B823-83A956794092}" srcOrd="1" destOrd="0" presId="urn:microsoft.com/office/officeart/2005/8/layout/vList2"/>
    <dgm:cxn modelId="{DC6615EE-3D67-4117-B0FF-1B557566C2B9}" type="presParOf" srcId="{BD6F4A9D-8A94-44E5-B19D-DF7E2B01E519}" destId="{0FB0F1D3-F292-44E6-BFDB-F8E62D1E08B4}" srcOrd="2" destOrd="0" presId="urn:microsoft.com/office/officeart/2005/8/layout/vList2"/>
    <dgm:cxn modelId="{46E1EC48-BD63-408C-B909-AAA46C3F428C}" type="presParOf" srcId="{BD6F4A9D-8A94-44E5-B19D-DF7E2B01E519}" destId="{D7077EC3-B077-412D-B460-BDEA4C992E45}" srcOrd="3" destOrd="0" presId="urn:microsoft.com/office/officeart/2005/8/layout/vList2"/>
    <dgm:cxn modelId="{DBC3692E-25EF-4810-823D-58AB45DCA9CB}" type="presParOf" srcId="{BD6F4A9D-8A94-44E5-B19D-DF7E2B01E519}" destId="{2DA6253B-5D08-4884-A16D-EF67C56F4A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63725D-FC31-4BCE-8682-466C169EF62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932A16C5-1F5A-4321-B9DE-29AE2AF0CE8D}">
      <dgm:prSet phldrT="[Tekst]" custT="1"/>
      <dgm:spPr/>
      <dgm:t>
        <a:bodyPr/>
        <a:lstStyle/>
        <a:p>
          <a:r>
            <a:rPr lang="nl-NL" sz="2000" b="1" dirty="0">
              <a:solidFill>
                <a:srgbClr val="005250"/>
              </a:solidFill>
            </a:rPr>
            <a:t>1. </a:t>
          </a:r>
          <a:r>
            <a:rPr lang="nl-NL" sz="2000" b="1" dirty="0" err="1">
              <a:solidFill>
                <a:srgbClr val="005250"/>
              </a:solidFill>
            </a:rPr>
            <a:t>Commitment</a:t>
          </a:r>
          <a:r>
            <a:rPr lang="nl-NL" sz="2000" b="1" dirty="0">
              <a:solidFill>
                <a:srgbClr val="005250"/>
              </a:solidFill>
            </a:rPr>
            <a:t> and </a:t>
          </a:r>
          <a:r>
            <a:rPr lang="nl-NL" sz="2000" b="1" dirty="0" err="1">
              <a:solidFill>
                <a:srgbClr val="005250"/>
              </a:solidFill>
            </a:rPr>
            <a:t>capacity</a:t>
          </a:r>
          <a:r>
            <a:rPr lang="nl-NL" sz="2000" b="1" dirty="0">
              <a:solidFill>
                <a:srgbClr val="005250"/>
              </a:solidFill>
            </a:rPr>
            <a:t> building</a:t>
          </a:r>
        </a:p>
      </dgm:t>
    </dgm:pt>
    <dgm:pt modelId="{A0991297-9923-4926-90D0-E38DD4F9F0F8}" type="parTrans" cxnId="{3BF0A695-9676-40A5-92D5-A6080C4A9ADA}">
      <dgm:prSet/>
      <dgm:spPr/>
      <dgm:t>
        <a:bodyPr/>
        <a:lstStyle/>
        <a:p>
          <a:endParaRPr lang="nl-NL"/>
        </a:p>
      </dgm:t>
    </dgm:pt>
    <dgm:pt modelId="{E5C2D7A8-C50D-4674-866E-4AF0AAA8BEA5}" type="sibTrans" cxnId="{3BF0A695-9676-40A5-92D5-A6080C4A9ADA}">
      <dgm:prSet/>
      <dgm:spPr>
        <a:solidFill>
          <a:srgbClr val="A50021"/>
        </a:solidFill>
      </dgm:spPr>
      <dgm:t>
        <a:bodyPr/>
        <a:lstStyle/>
        <a:p>
          <a:endParaRPr lang="nl-NL"/>
        </a:p>
      </dgm:t>
    </dgm:pt>
    <dgm:pt modelId="{88D1452C-A808-46E8-B532-3413BD388112}">
      <dgm:prSet phldrT="[Tekst]" custT="1"/>
      <dgm:spPr/>
      <dgm:t>
        <a:bodyPr/>
        <a:lstStyle/>
        <a:p>
          <a:r>
            <a:rPr lang="nl-NL" sz="2000" b="1" dirty="0">
              <a:solidFill>
                <a:srgbClr val="005250"/>
              </a:solidFill>
            </a:rPr>
            <a:t>2. Baseline </a:t>
          </a:r>
          <a:r>
            <a:rPr lang="nl-NL" sz="2000" b="1" dirty="0" err="1">
              <a:solidFill>
                <a:srgbClr val="005250"/>
              </a:solidFill>
            </a:rPr>
            <a:t>assessment</a:t>
          </a:r>
          <a:endParaRPr lang="nl-NL" sz="2000" b="1" dirty="0">
            <a:solidFill>
              <a:srgbClr val="005250"/>
            </a:solidFill>
          </a:endParaRPr>
        </a:p>
      </dgm:t>
    </dgm:pt>
    <dgm:pt modelId="{BB559ECD-2666-4654-84CE-F08CB706E22E}" type="parTrans" cxnId="{5D9AB996-BE40-4CAA-85B8-068C5C8BD759}">
      <dgm:prSet/>
      <dgm:spPr/>
      <dgm:t>
        <a:bodyPr/>
        <a:lstStyle/>
        <a:p>
          <a:endParaRPr lang="nl-NL"/>
        </a:p>
      </dgm:t>
    </dgm:pt>
    <dgm:pt modelId="{06A835BA-7A74-41C2-B988-7D2F8776FE07}" type="sibTrans" cxnId="{5D9AB996-BE40-4CAA-85B8-068C5C8BD759}">
      <dgm:prSet/>
      <dgm:spPr>
        <a:solidFill>
          <a:srgbClr val="A50021"/>
        </a:solidFill>
      </dgm:spPr>
      <dgm:t>
        <a:bodyPr/>
        <a:lstStyle/>
        <a:p>
          <a:endParaRPr lang="nl-NL"/>
        </a:p>
      </dgm:t>
    </dgm:pt>
    <dgm:pt modelId="{880BCFD1-2BEB-4612-9753-087BBDD6393F}">
      <dgm:prSet phldrT="[Tekst]" custT="1"/>
      <dgm:spPr/>
      <dgm:t>
        <a:bodyPr/>
        <a:lstStyle/>
        <a:p>
          <a:r>
            <a:rPr lang="nl-NL" sz="2000" b="1" dirty="0">
              <a:solidFill>
                <a:srgbClr val="005250"/>
              </a:solidFill>
            </a:rPr>
            <a:t>3. </a:t>
          </a:r>
          <a:r>
            <a:rPr lang="nl-NL" sz="2000" b="1" dirty="0" err="1">
              <a:solidFill>
                <a:srgbClr val="005250"/>
              </a:solidFill>
            </a:rPr>
            <a:t>Sustainability</a:t>
          </a:r>
          <a:r>
            <a:rPr lang="nl-NL" sz="2000" b="1" dirty="0">
              <a:solidFill>
                <a:srgbClr val="005250"/>
              </a:solidFill>
            </a:rPr>
            <a:t> </a:t>
          </a:r>
          <a:r>
            <a:rPr lang="nl-NL" sz="2000" b="1" dirty="0" err="1">
              <a:solidFill>
                <a:srgbClr val="005250"/>
              </a:solidFill>
            </a:rPr>
            <a:t>policy</a:t>
          </a:r>
          <a:r>
            <a:rPr lang="nl-NL" sz="2000" b="1" dirty="0">
              <a:solidFill>
                <a:srgbClr val="005250"/>
              </a:solidFill>
            </a:rPr>
            <a:t> </a:t>
          </a:r>
          <a:r>
            <a:rPr lang="nl-NL" sz="2000" b="1" dirty="0" err="1">
              <a:solidFill>
                <a:srgbClr val="005250"/>
              </a:solidFill>
            </a:rPr>
            <a:t>declaration</a:t>
          </a:r>
          <a:endParaRPr lang="nl-NL" sz="2000" b="1" dirty="0">
            <a:solidFill>
              <a:srgbClr val="005250"/>
            </a:solidFill>
          </a:endParaRPr>
        </a:p>
      </dgm:t>
    </dgm:pt>
    <dgm:pt modelId="{9FEA3EF6-EE54-493A-82F3-D9B2666211B3}" type="parTrans" cxnId="{A5D83DBD-26DF-4FEA-9576-B9515071FA11}">
      <dgm:prSet/>
      <dgm:spPr/>
      <dgm:t>
        <a:bodyPr/>
        <a:lstStyle/>
        <a:p>
          <a:endParaRPr lang="nl-NL"/>
        </a:p>
      </dgm:t>
    </dgm:pt>
    <dgm:pt modelId="{B5DB8CCC-6A01-40B7-BE56-6F6915B86909}" type="sibTrans" cxnId="{A5D83DBD-26DF-4FEA-9576-B9515071FA11}">
      <dgm:prSet/>
      <dgm:spPr>
        <a:solidFill>
          <a:srgbClr val="A50021"/>
        </a:solidFill>
      </dgm:spPr>
      <dgm:t>
        <a:bodyPr/>
        <a:lstStyle/>
        <a:p>
          <a:endParaRPr lang="nl-NL"/>
        </a:p>
      </dgm:t>
    </dgm:pt>
    <dgm:pt modelId="{69E83555-578A-4DCA-8525-24DFF7FBAD97}">
      <dgm:prSet phldrT="[Tekst]" custT="1"/>
      <dgm:spPr/>
      <dgm:t>
        <a:bodyPr/>
        <a:lstStyle/>
        <a:p>
          <a:r>
            <a:rPr lang="nl-NL" sz="2000" b="1" dirty="0">
              <a:solidFill>
                <a:srgbClr val="005250"/>
              </a:solidFill>
            </a:rPr>
            <a:t>5. </a:t>
          </a:r>
          <a:r>
            <a:rPr lang="nl-NL" sz="2000" b="1" dirty="0" err="1">
              <a:solidFill>
                <a:srgbClr val="005250"/>
              </a:solidFill>
            </a:rPr>
            <a:t>Monitoring</a:t>
          </a:r>
          <a:endParaRPr lang="nl-NL" sz="2000" b="1" dirty="0">
            <a:solidFill>
              <a:srgbClr val="005250"/>
            </a:solidFill>
          </a:endParaRPr>
        </a:p>
      </dgm:t>
    </dgm:pt>
    <dgm:pt modelId="{A9FD6748-6611-4C67-95CA-62044F6D248A}" type="parTrans" cxnId="{665523CB-EBCB-42BA-9F9D-392691927536}">
      <dgm:prSet/>
      <dgm:spPr/>
      <dgm:t>
        <a:bodyPr/>
        <a:lstStyle/>
        <a:p>
          <a:endParaRPr lang="nl-NL"/>
        </a:p>
      </dgm:t>
    </dgm:pt>
    <dgm:pt modelId="{20847ABD-AFA3-4656-A311-58719DF980BA}" type="sibTrans" cxnId="{665523CB-EBCB-42BA-9F9D-392691927536}">
      <dgm:prSet/>
      <dgm:spPr>
        <a:solidFill>
          <a:srgbClr val="A50021"/>
        </a:solidFill>
      </dgm:spPr>
      <dgm:t>
        <a:bodyPr/>
        <a:lstStyle/>
        <a:p>
          <a:endParaRPr lang="nl-NL"/>
        </a:p>
      </dgm:t>
    </dgm:pt>
    <dgm:pt modelId="{8E27B649-9F7B-4846-A5CE-76273699677F}">
      <dgm:prSet phldrT="[Tekst]" custT="1"/>
      <dgm:spPr/>
      <dgm:t>
        <a:bodyPr/>
        <a:lstStyle/>
        <a:p>
          <a:r>
            <a:rPr lang="nl-NL" sz="2000" b="1" dirty="0">
              <a:solidFill>
                <a:srgbClr val="005250"/>
              </a:solidFill>
            </a:rPr>
            <a:t>6. </a:t>
          </a:r>
          <a:r>
            <a:rPr lang="nl-NL" sz="2000" b="1" dirty="0" err="1">
              <a:solidFill>
                <a:srgbClr val="005250"/>
              </a:solidFill>
            </a:rPr>
            <a:t>Reporting</a:t>
          </a:r>
          <a:endParaRPr lang="nl-NL" sz="2000" b="1" dirty="0">
            <a:solidFill>
              <a:srgbClr val="005250"/>
            </a:solidFill>
          </a:endParaRPr>
        </a:p>
      </dgm:t>
    </dgm:pt>
    <dgm:pt modelId="{C99E3893-6B5B-4E40-BB11-2008B32BAD9C}" type="parTrans" cxnId="{A460CC51-D878-475A-9353-5255F5814E9F}">
      <dgm:prSet/>
      <dgm:spPr/>
      <dgm:t>
        <a:bodyPr/>
        <a:lstStyle/>
        <a:p>
          <a:endParaRPr lang="nl-NL"/>
        </a:p>
      </dgm:t>
    </dgm:pt>
    <dgm:pt modelId="{660B51CD-D6F6-486E-A702-54CDB75DF240}" type="sibTrans" cxnId="{A460CC51-D878-475A-9353-5255F5814E9F}">
      <dgm:prSet/>
      <dgm:spPr>
        <a:solidFill>
          <a:srgbClr val="A50021"/>
        </a:solidFill>
      </dgm:spPr>
      <dgm:t>
        <a:bodyPr/>
        <a:lstStyle/>
        <a:p>
          <a:endParaRPr lang="nl-NL"/>
        </a:p>
      </dgm:t>
    </dgm:pt>
    <dgm:pt modelId="{B3E73AFD-5C82-4451-87BC-AF968FBC5BD9}">
      <dgm:prSet phldrT="[Tekst]" custT="1"/>
      <dgm:spPr/>
      <dgm:t>
        <a:bodyPr/>
        <a:lstStyle/>
        <a:p>
          <a:r>
            <a:rPr lang="nl-NL" sz="2000" b="1" dirty="0">
              <a:solidFill>
                <a:srgbClr val="A50021"/>
              </a:solidFill>
            </a:rPr>
            <a:t>4. </a:t>
          </a:r>
          <a:r>
            <a:rPr lang="nl-NL" sz="2000" b="1" dirty="0" err="1">
              <a:solidFill>
                <a:srgbClr val="A50021"/>
              </a:solidFill>
            </a:rPr>
            <a:t>Action</a:t>
          </a:r>
          <a:r>
            <a:rPr lang="nl-NL" sz="2000" b="1" dirty="0">
              <a:solidFill>
                <a:srgbClr val="A50021"/>
              </a:solidFill>
            </a:rPr>
            <a:t> planning and </a:t>
          </a:r>
          <a:r>
            <a:rPr lang="nl-NL" sz="2000" b="1" dirty="0" err="1">
              <a:solidFill>
                <a:srgbClr val="A50021"/>
              </a:solidFill>
            </a:rPr>
            <a:t>implementation</a:t>
          </a:r>
          <a:endParaRPr lang="nl-NL" sz="2000" b="1" dirty="0">
            <a:solidFill>
              <a:srgbClr val="A50021"/>
            </a:solidFill>
          </a:endParaRPr>
        </a:p>
      </dgm:t>
    </dgm:pt>
    <dgm:pt modelId="{13C33339-E47C-49F8-9E34-33A0715A9B36}" type="parTrans" cxnId="{5EAEF89C-339A-429B-B817-BB0747D68D79}">
      <dgm:prSet/>
      <dgm:spPr/>
      <dgm:t>
        <a:bodyPr/>
        <a:lstStyle/>
        <a:p>
          <a:endParaRPr lang="nl-NL"/>
        </a:p>
      </dgm:t>
    </dgm:pt>
    <dgm:pt modelId="{B0EBDB23-76C4-416A-8757-922E01EE7EF2}" type="sibTrans" cxnId="{5EAEF89C-339A-429B-B817-BB0747D68D79}">
      <dgm:prSet/>
      <dgm:spPr>
        <a:solidFill>
          <a:srgbClr val="A50021"/>
        </a:solidFill>
      </dgm:spPr>
      <dgm:t>
        <a:bodyPr/>
        <a:lstStyle/>
        <a:p>
          <a:endParaRPr lang="nl-NL"/>
        </a:p>
      </dgm:t>
    </dgm:pt>
    <dgm:pt modelId="{8CCCAD24-473F-4776-B041-F2282EB88D81}" type="pres">
      <dgm:prSet presAssocID="{9963725D-FC31-4BCE-8682-466C169EF627}" presName="cycle" presStyleCnt="0">
        <dgm:presLayoutVars>
          <dgm:dir/>
          <dgm:resizeHandles val="exact"/>
        </dgm:presLayoutVars>
      </dgm:prSet>
      <dgm:spPr/>
    </dgm:pt>
    <dgm:pt modelId="{6D45D5C4-A5B7-4649-A9C3-518E7184FB7A}" type="pres">
      <dgm:prSet presAssocID="{932A16C5-1F5A-4321-B9DE-29AE2AF0CE8D}" presName="dummy" presStyleCnt="0"/>
      <dgm:spPr/>
    </dgm:pt>
    <dgm:pt modelId="{210A9147-4C2D-4533-8355-B86872BCCC88}" type="pres">
      <dgm:prSet presAssocID="{932A16C5-1F5A-4321-B9DE-29AE2AF0CE8D}" presName="node" presStyleLbl="revTx" presStyleIdx="0" presStyleCnt="6" custScaleX="226235" custRadScaleRad="99365" custRadScaleInc="28460">
        <dgm:presLayoutVars>
          <dgm:bulletEnabled val="1"/>
        </dgm:presLayoutVars>
      </dgm:prSet>
      <dgm:spPr/>
    </dgm:pt>
    <dgm:pt modelId="{78A6FE38-D130-4D8E-B578-CA7FE6CDD7DE}" type="pres">
      <dgm:prSet presAssocID="{E5C2D7A8-C50D-4674-866E-4AF0AAA8BEA5}" presName="sibTrans" presStyleLbl="node1" presStyleIdx="0" presStyleCnt="6"/>
      <dgm:spPr/>
    </dgm:pt>
    <dgm:pt modelId="{77E5B1E1-7CD5-4329-BCAB-213A3DD606E3}" type="pres">
      <dgm:prSet presAssocID="{88D1452C-A808-46E8-B532-3413BD388112}" presName="dummy" presStyleCnt="0"/>
      <dgm:spPr/>
    </dgm:pt>
    <dgm:pt modelId="{74E871D5-10A2-48BF-A1DB-CC2BF7ED52F3}" type="pres">
      <dgm:prSet presAssocID="{88D1452C-A808-46E8-B532-3413BD388112}" presName="node" presStyleLbl="revTx" presStyleIdx="1" presStyleCnt="6" custScaleX="177583">
        <dgm:presLayoutVars>
          <dgm:bulletEnabled val="1"/>
        </dgm:presLayoutVars>
      </dgm:prSet>
      <dgm:spPr/>
    </dgm:pt>
    <dgm:pt modelId="{48302D04-05F8-41DA-BDD6-331D0BF60041}" type="pres">
      <dgm:prSet presAssocID="{06A835BA-7A74-41C2-B988-7D2F8776FE07}" presName="sibTrans" presStyleLbl="node1" presStyleIdx="1" presStyleCnt="6"/>
      <dgm:spPr/>
    </dgm:pt>
    <dgm:pt modelId="{8CD4000E-ABCB-4385-9434-0CEEAD87D4BE}" type="pres">
      <dgm:prSet presAssocID="{880BCFD1-2BEB-4612-9753-087BBDD6393F}" presName="dummy" presStyleCnt="0"/>
      <dgm:spPr/>
    </dgm:pt>
    <dgm:pt modelId="{DFDE991C-0C42-4808-8469-0B0C3ED04DD0}" type="pres">
      <dgm:prSet presAssocID="{880BCFD1-2BEB-4612-9753-087BBDD6393F}" presName="node" presStyleLbl="revTx" presStyleIdx="2" presStyleCnt="6" custScaleX="192938" custScaleY="86888" custRadScaleRad="100620" custRadScaleInc="-18865">
        <dgm:presLayoutVars>
          <dgm:bulletEnabled val="1"/>
        </dgm:presLayoutVars>
      </dgm:prSet>
      <dgm:spPr/>
    </dgm:pt>
    <dgm:pt modelId="{BDC5394C-3E38-45C1-8532-2664D9ABA868}" type="pres">
      <dgm:prSet presAssocID="{B5DB8CCC-6A01-40B7-BE56-6F6915B86909}" presName="sibTrans" presStyleLbl="node1" presStyleIdx="2" presStyleCnt="6"/>
      <dgm:spPr/>
    </dgm:pt>
    <dgm:pt modelId="{E758FB3F-6CD8-46E3-B5FD-0A31E3F7B153}" type="pres">
      <dgm:prSet presAssocID="{B3E73AFD-5C82-4451-87BC-AF968FBC5BD9}" presName="dummy" presStyleCnt="0"/>
      <dgm:spPr/>
    </dgm:pt>
    <dgm:pt modelId="{7F43BCF8-253E-4567-864B-59CEDC78F24E}" type="pres">
      <dgm:prSet presAssocID="{B3E73AFD-5C82-4451-87BC-AF968FBC5BD9}" presName="node" presStyleLbl="revTx" presStyleIdx="3" presStyleCnt="6" custScaleX="190942" custScaleY="100305">
        <dgm:presLayoutVars>
          <dgm:bulletEnabled val="1"/>
        </dgm:presLayoutVars>
      </dgm:prSet>
      <dgm:spPr/>
    </dgm:pt>
    <dgm:pt modelId="{833E3803-58B3-46EE-8A4F-7F5E783D0512}" type="pres">
      <dgm:prSet presAssocID="{B0EBDB23-76C4-416A-8757-922E01EE7EF2}" presName="sibTrans" presStyleLbl="node1" presStyleIdx="3" presStyleCnt="6"/>
      <dgm:spPr/>
    </dgm:pt>
    <dgm:pt modelId="{745145D4-002C-482D-BF9C-E3F2C8251DCB}" type="pres">
      <dgm:prSet presAssocID="{69E83555-578A-4DCA-8525-24DFF7FBAD97}" presName="dummy" presStyleCnt="0"/>
      <dgm:spPr/>
    </dgm:pt>
    <dgm:pt modelId="{49ACC689-BE01-466D-85C3-A271658D15CE}" type="pres">
      <dgm:prSet presAssocID="{69E83555-578A-4DCA-8525-24DFF7FBAD97}" presName="node" presStyleLbl="revTx" presStyleIdx="4" presStyleCnt="6" custScaleX="157919">
        <dgm:presLayoutVars>
          <dgm:bulletEnabled val="1"/>
        </dgm:presLayoutVars>
      </dgm:prSet>
      <dgm:spPr/>
    </dgm:pt>
    <dgm:pt modelId="{D1A7A574-C8D5-4BAA-9F4B-537CF7F95CFD}" type="pres">
      <dgm:prSet presAssocID="{20847ABD-AFA3-4656-A311-58719DF980BA}" presName="sibTrans" presStyleLbl="node1" presStyleIdx="4" presStyleCnt="6"/>
      <dgm:spPr/>
    </dgm:pt>
    <dgm:pt modelId="{91199B2C-3595-4C07-8DE5-BA5DC6F07D1A}" type="pres">
      <dgm:prSet presAssocID="{8E27B649-9F7B-4846-A5CE-76273699677F}" presName="dummy" presStyleCnt="0"/>
      <dgm:spPr/>
    </dgm:pt>
    <dgm:pt modelId="{FEAB89E1-9ECD-4C28-BF47-C2BB1A7BB5E6}" type="pres">
      <dgm:prSet presAssocID="{8E27B649-9F7B-4846-A5CE-76273699677F}" presName="node" presStyleLbl="revTx" presStyleIdx="5" presStyleCnt="6" custScaleX="150493">
        <dgm:presLayoutVars>
          <dgm:bulletEnabled val="1"/>
        </dgm:presLayoutVars>
      </dgm:prSet>
      <dgm:spPr/>
    </dgm:pt>
    <dgm:pt modelId="{72AC4DF9-FA16-4416-BBAA-280BE82D94A2}" type="pres">
      <dgm:prSet presAssocID="{660B51CD-D6F6-486E-A702-54CDB75DF240}" presName="sibTrans" presStyleLbl="node1" presStyleIdx="5" presStyleCnt="6"/>
      <dgm:spPr/>
    </dgm:pt>
  </dgm:ptLst>
  <dgm:cxnLst>
    <dgm:cxn modelId="{3D5A4005-FBDC-421A-9E5C-1DC94D64EC0B}" type="presOf" srcId="{E5C2D7A8-C50D-4674-866E-4AF0AAA8BEA5}" destId="{78A6FE38-D130-4D8E-B578-CA7FE6CDD7DE}" srcOrd="0" destOrd="0" presId="urn:microsoft.com/office/officeart/2005/8/layout/cycle1"/>
    <dgm:cxn modelId="{D70F2C08-B0FC-4B11-B422-96CF284F6EF4}" type="presOf" srcId="{06A835BA-7A74-41C2-B988-7D2F8776FE07}" destId="{48302D04-05F8-41DA-BDD6-331D0BF60041}" srcOrd="0" destOrd="0" presId="urn:microsoft.com/office/officeart/2005/8/layout/cycle1"/>
    <dgm:cxn modelId="{FF881410-6CA2-424C-BFC6-DC33148FB29B}" type="presOf" srcId="{69E83555-578A-4DCA-8525-24DFF7FBAD97}" destId="{49ACC689-BE01-466D-85C3-A271658D15CE}" srcOrd="0" destOrd="0" presId="urn:microsoft.com/office/officeart/2005/8/layout/cycle1"/>
    <dgm:cxn modelId="{8A5BBC15-C15F-47B1-9212-E0B0BF8FB245}" type="presOf" srcId="{B3E73AFD-5C82-4451-87BC-AF968FBC5BD9}" destId="{7F43BCF8-253E-4567-864B-59CEDC78F24E}" srcOrd="0" destOrd="0" presId="urn:microsoft.com/office/officeart/2005/8/layout/cycle1"/>
    <dgm:cxn modelId="{6DFF2E27-8F7C-4A9A-96DF-1D26F477AEE9}" type="presOf" srcId="{8E27B649-9F7B-4846-A5CE-76273699677F}" destId="{FEAB89E1-9ECD-4C28-BF47-C2BB1A7BB5E6}" srcOrd="0" destOrd="0" presId="urn:microsoft.com/office/officeart/2005/8/layout/cycle1"/>
    <dgm:cxn modelId="{5F85D031-873E-4E3F-B2A3-E22EB4D98F4C}" type="presOf" srcId="{660B51CD-D6F6-486E-A702-54CDB75DF240}" destId="{72AC4DF9-FA16-4416-BBAA-280BE82D94A2}" srcOrd="0" destOrd="0" presId="urn:microsoft.com/office/officeart/2005/8/layout/cycle1"/>
    <dgm:cxn modelId="{94AC065F-AD97-4846-A91A-47C1ABB8D262}" type="presOf" srcId="{20847ABD-AFA3-4656-A311-58719DF980BA}" destId="{D1A7A574-C8D5-4BAA-9F4B-537CF7F95CFD}" srcOrd="0" destOrd="0" presId="urn:microsoft.com/office/officeart/2005/8/layout/cycle1"/>
    <dgm:cxn modelId="{CA01644E-5C6A-4AB7-9620-4F00AEA7F2F6}" type="presOf" srcId="{B0EBDB23-76C4-416A-8757-922E01EE7EF2}" destId="{833E3803-58B3-46EE-8A4F-7F5E783D0512}" srcOrd="0" destOrd="0" presId="urn:microsoft.com/office/officeart/2005/8/layout/cycle1"/>
    <dgm:cxn modelId="{A460CC51-D878-475A-9353-5255F5814E9F}" srcId="{9963725D-FC31-4BCE-8682-466C169EF627}" destId="{8E27B649-9F7B-4846-A5CE-76273699677F}" srcOrd="5" destOrd="0" parTransId="{C99E3893-6B5B-4E40-BB11-2008B32BAD9C}" sibTransId="{660B51CD-D6F6-486E-A702-54CDB75DF240}"/>
    <dgm:cxn modelId="{B0B81F7D-88A9-4FBC-9628-95277FA5755A}" type="presOf" srcId="{88D1452C-A808-46E8-B532-3413BD388112}" destId="{74E871D5-10A2-48BF-A1DB-CC2BF7ED52F3}" srcOrd="0" destOrd="0" presId="urn:microsoft.com/office/officeart/2005/8/layout/cycle1"/>
    <dgm:cxn modelId="{700E2184-C6B7-4DDA-AC1F-A6C5FF4121C0}" type="presOf" srcId="{880BCFD1-2BEB-4612-9753-087BBDD6393F}" destId="{DFDE991C-0C42-4808-8469-0B0C3ED04DD0}" srcOrd="0" destOrd="0" presId="urn:microsoft.com/office/officeart/2005/8/layout/cycle1"/>
    <dgm:cxn modelId="{3BF0A695-9676-40A5-92D5-A6080C4A9ADA}" srcId="{9963725D-FC31-4BCE-8682-466C169EF627}" destId="{932A16C5-1F5A-4321-B9DE-29AE2AF0CE8D}" srcOrd="0" destOrd="0" parTransId="{A0991297-9923-4926-90D0-E38DD4F9F0F8}" sibTransId="{E5C2D7A8-C50D-4674-866E-4AF0AAA8BEA5}"/>
    <dgm:cxn modelId="{5D9AB996-BE40-4CAA-85B8-068C5C8BD759}" srcId="{9963725D-FC31-4BCE-8682-466C169EF627}" destId="{88D1452C-A808-46E8-B532-3413BD388112}" srcOrd="1" destOrd="0" parTransId="{BB559ECD-2666-4654-84CE-F08CB706E22E}" sibTransId="{06A835BA-7A74-41C2-B988-7D2F8776FE07}"/>
    <dgm:cxn modelId="{5EAEF89C-339A-429B-B817-BB0747D68D79}" srcId="{9963725D-FC31-4BCE-8682-466C169EF627}" destId="{B3E73AFD-5C82-4451-87BC-AF968FBC5BD9}" srcOrd="3" destOrd="0" parTransId="{13C33339-E47C-49F8-9E34-33A0715A9B36}" sibTransId="{B0EBDB23-76C4-416A-8757-922E01EE7EF2}"/>
    <dgm:cxn modelId="{D650C1B6-00B8-45DE-9B9A-B85E2752E713}" type="presOf" srcId="{932A16C5-1F5A-4321-B9DE-29AE2AF0CE8D}" destId="{210A9147-4C2D-4533-8355-B86872BCCC88}" srcOrd="0" destOrd="0" presId="urn:microsoft.com/office/officeart/2005/8/layout/cycle1"/>
    <dgm:cxn modelId="{A5D83DBD-26DF-4FEA-9576-B9515071FA11}" srcId="{9963725D-FC31-4BCE-8682-466C169EF627}" destId="{880BCFD1-2BEB-4612-9753-087BBDD6393F}" srcOrd="2" destOrd="0" parTransId="{9FEA3EF6-EE54-493A-82F3-D9B2666211B3}" sibTransId="{B5DB8CCC-6A01-40B7-BE56-6F6915B86909}"/>
    <dgm:cxn modelId="{1FBBCFBE-2D40-4C60-9BCA-98D1EB6D39FE}" type="presOf" srcId="{9963725D-FC31-4BCE-8682-466C169EF627}" destId="{8CCCAD24-473F-4776-B041-F2282EB88D81}" srcOrd="0" destOrd="0" presId="urn:microsoft.com/office/officeart/2005/8/layout/cycle1"/>
    <dgm:cxn modelId="{665523CB-EBCB-42BA-9F9D-392691927536}" srcId="{9963725D-FC31-4BCE-8682-466C169EF627}" destId="{69E83555-578A-4DCA-8525-24DFF7FBAD97}" srcOrd="4" destOrd="0" parTransId="{A9FD6748-6611-4C67-95CA-62044F6D248A}" sibTransId="{20847ABD-AFA3-4656-A311-58719DF980BA}"/>
    <dgm:cxn modelId="{2D80ABE8-0810-4267-B590-A5AEB9AFF788}" type="presOf" srcId="{B5DB8CCC-6A01-40B7-BE56-6F6915B86909}" destId="{BDC5394C-3E38-45C1-8532-2664D9ABA868}" srcOrd="0" destOrd="0" presId="urn:microsoft.com/office/officeart/2005/8/layout/cycle1"/>
    <dgm:cxn modelId="{AE363D89-CAE0-46FC-AF4B-168B919C9529}" type="presParOf" srcId="{8CCCAD24-473F-4776-B041-F2282EB88D81}" destId="{6D45D5C4-A5B7-4649-A9C3-518E7184FB7A}" srcOrd="0" destOrd="0" presId="urn:microsoft.com/office/officeart/2005/8/layout/cycle1"/>
    <dgm:cxn modelId="{88C7180C-D51B-42DE-9E97-10E711208745}" type="presParOf" srcId="{8CCCAD24-473F-4776-B041-F2282EB88D81}" destId="{210A9147-4C2D-4533-8355-B86872BCCC88}" srcOrd="1" destOrd="0" presId="urn:microsoft.com/office/officeart/2005/8/layout/cycle1"/>
    <dgm:cxn modelId="{A6BCAEB2-6BEB-4FCF-80B3-14A8EA211847}" type="presParOf" srcId="{8CCCAD24-473F-4776-B041-F2282EB88D81}" destId="{78A6FE38-D130-4D8E-B578-CA7FE6CDD7DE}" srcOrd="2" destOrd="0" presId="urn:microsoft.com/office/officeart/2005/8/layout/cycle1"/>
    <dgm:cxn modelId="{19F1A7A3-43D8-462F-A02D-9739F75B54CD}" type="presParOf" srcId="{8CCCAD24-473F-4776-B041-F2282EB88D81}" destId="{77E5B1E1-7CD5-4329-BCAB-213A3DD606E3}" srcOrd="3" destOrd="0" presId="urn:microsoft.com/office/officeart/2005/8/layout/cycle1"/>
    <dgm:cxn modelId="{A91D8817-127A-4C0D-B333-E2AF549F0B9E}" type="presParOf" srcId="{8CCCAD24-473F-4776-B041-F2282EB88D81}" destId="{74E871D5-10A2-48BF-A1DB-CC2BF7ED52F3}" srcOrd="4" destOrd="0" presId="urn:microsoft.com/office/officeart/2005/8/layout/cycle1"/>
    <dgm:cxn modelId="{16080D8C-BA3B-4BB9-9F84-56AF1AE581E1}" type="presParOf" srcId="{8CCCAD24-473F-4776-B041-F2282EB88D81}" destId="{48302D04-05F8-41DA-BDD6-331D0BF60041}" srcOrd="5" destOrd="0" presId="urn:microsoft.com/office/officeart/2005/8/layout/cycle1"/>
    <dgm:cxn modelId="{19562AA7-7F51-439B-88B8-96EF8B07772B}" type="presParOf" srcId="{8CCCAD24-473F-4776-B041-F2282EB88D81}" destId="{8CD4000E-ABCB-4385-9434-0CEEAD87D4BE}" srcOrd="6" destOrd="0" presId="urn:microsoft.com/office/officeart/2005/8/layout/cycle1"/>
    <dgm:cxn modelId="{F97F1716-D1D9-4B07-9395-3D4FC11CC198}" type="presParOf" srcId="{8CCCAD24-473F-4776-B041-F2282EB88D81}" destId="{DFDE991C-0C42-4808-8469-0B0C3ED04DD0}" srcOrd="7" destOrd="0" presId="urn:microsoft.com/office/officeart/2005/8/layout/cycle1"/>
    <dgm:cxn modelId="{26D3701E-D1D6-4547-A075-5918B889D6A4}" type="presParOf" srcId="{8CCCAD24-473F-4776-B041-F2282EB88D81}" destId="{BDC5394C-3E38-45C1-8532-2664D9ABA868}" srcOrd="8" destOrd="0" presId="urn:microsoft.com/office/officeart/2005/8/layout/cycle1"/>
    <dgm:cxn modelId="{8EF35A59-E4AE-44A1-9C8F-C68D1A9F8592}" type="presParOf" srcId="{8CCCAD24-473F-4776-B041-F2282EB88D81}" destId="{E758FB3F-6CD8-46E3-B5FD-0A31E3F7B153}" srcOrd="9" destOrd="0" presId="urn:microsoft.com/office/officeart/2005/8/layout/cycle1"/>
    <dgm:cxn modelId="{F81834C5-12E6-465E-8D5B-66C05D5AD683}" type="presParOf" srcId="{8CCCAD24-473F-4776-B041-F2282EB88D81}" destId="{7F43BCF8-253E-4567-864B-59CEDC78F24E}" srcOrd="10" destOrd="0" presId="urn:microsoft.com/office/officeart/2005/8/layout/cycle1"/>
    <dgm:cxn modelId="{D26BA480-32CB-4998-8E1D-476D53A9EC40}" type="presParOf" srcId="{8CCCAD24-473F-4776-B041-F2282EB88D81}" destId="{833E3803-58B3-46EE-8A4F-7F5E783D0512}" srcOrd="11" destOrd="0" presId="urn:microsoft.com/office/officeart/2005/8/layout/cycle1"/>
    <dgm:cxn modelId="{A59EBE49-6487-4085-8B7C-2C2108A07597}" type="presParOf" srcId="{8CCCAD24-473F-4776-B041-F2282EB88D81}" destId="{745145D4-002C-482D-BF9C-E3F2C8251DCB}" srcOrd="12" destOrd="0" presId="urn:microsoft.com/office/officeart/2005/8/layout/cycle1"/>
    <dgm:cxn modelId="{CEF35833-06CD-44BE-9780-198DB76B3DE2}" type="presParOf" srcId="{8CCCAD24-473F-4776-B041-F2282EB88D81}" destId="{49ACC689-BE01-466D-85C3-A271658D15CE}" srcOrd="13" destOrd="0" presId="urn:microsoft.com/office/officeart/2005/8/layout/cycle1"/>
    <dgm:cxn modelId="{6D37BC6E-1F2E-4F3A-AD7B-B3D2A52973A0}" type="presParOf" srcId="{8CCCAD24-473F-4776-B041-F2282EB88D81}" destId="{D1A7A574-C8D5-4BAA-9F4B-537CF7F95CFD}" srcOrd="14" destOrd="0" presId="urn:microsoft.com/office/officeart/2005/8/layout/cycle1"/>
    <dgm:cxn modelId="{F84DE79E-6C9C-493D-9ED3-6137611E77E8}" type="presParOf" srcId="{8CCCAD24-473F-4776-B041-F2282EB88D81}" destId="{91199B2C-3595-4C07-8DE5-BA5DC6F07D1A}" srcOrd="15" destOrd="0" presId="urn:microsoft.com/office/officeart/2005/8/layout/cycle1"/>
    <dgm:cxn modelId="{85DE4ED4-641E-4DDD-A506-320593769A4C}" type="presParOf" srcId="{8CCCAD24-473F-4776-B041-F2282EB88D81}" destId="{FEAB89E1-9ECD-4C28-BF47-C2BB1A7BB5E6}" srcOrd="16" destOrd="0" presId="urn:microsoft.com/office/officeart/2005/8/layout/cycle1"/>
    <dgm:cxn modelId="{D389C116-C722-4C7B-A378-9FE39126F657}" type="presParOf" srcId="{8CCCAD24-473F-4776-B041-F2282EB88D81}" destId="{72AC4DF9-FA16-4416-BBAA-280BE82D94A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2A062-23F8-4CBD-BC94-8A280D6EFD18}">
      <dsp:nvSpPr>
        <dsp:cNvPr id="0" name=""/>
        <dsp:cNvSpPr/>
      </dsp:nvSpPr>
      <dsp:spPr>
        <a:xfrm>
          <a:off x="0" y="10471"/>
          <a:ext cx="3438906" cy="98338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/>
            <a:t>Context</a:t>
          </a:r>
          <a:endParaRPr lang="en-US" sz="4100" kern="1200"/>
        </a:p>
      </dsp:txBody>
      <dsp:txXfrm>
        <a:off x="48005" y="58476"/>
        <a:ext cx="3342896" cy="887374"/>
      </dsp:txXfrm>
    </dsp:sp>
    <dsp:sp modelId="{0FB0F1D3-F292-44E6-BFDB-F8E62D1E08B4}">
      <dsp:nvSpPr>
        <dsp:cNvPr id="0" name=""/>
        <dsp:cNvSpPr/>
      </dsp:nvSpPr>
      <dsp:spPr>
        <a:xfrm>
          <a:off x="0" y="1111936"/>
          <a:ext cx="3438906" cy="98338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SUSTOUR</a:t>
          </a:r>
          <a:endParaRPr lang="en-US" sz="4100" kern="1200" dirty="0"/>
        </a:p>
      </dsp:txBody>
      <dsp:txXfrm>
        <a:off x="48005" y="1159941"/>
        <a:ext cx="3342896" cy="887374"/>
      </dsp:txXfrm>
    </dsp:sp>
    <dsp:sp modelId="{2DA6253B-5D08-4884-A16D-EF67C56F4AF5}">
      <dsp:nvSpPr>
        <dsp:cNvPr id="0" name=""/>
        <dsp:cNvSpPr/>
      </dsp:nvSpPr>
      <dsp:spPr>
        <a:xfrm>
          <a:off x="0" y="2213401"/>
          <a:ext cx="3438906" cy="98338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TRAVELIFE</a:t>
          </a:r>
          <a:endParaRPr lang="en-US" sz="4100" kern="1200" dirty="0"/>
        </a:p>
      </dsp:txBody>
      <dsp:txXfrm>
        <a:off x="48005" y="2261406"/>
        <a:ext cx="3342896" cy="887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2A062-23F8-4CBD-BC94-8A280D6EFD18}">
      <dsp:nvSpPr>
        <dsp:cNvPr id="0" name=""/>
        <dsp:cNvSpPr/>
      </dsp:nvSpPr>
      <dsp:spPr>
        <a:xfrm>
          <a:off x="0" y="10471"/>
          <a:ext cx="3438906" cy="98338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Context</a:t>
          </a:r>
          <a:endParaRPr lang="en-US" sz="4100" kern="1200" dirty="0"/>
        </a:p>
      </dsp:txBody>
      <dsp:txXfrm>
        <a:off x="48005" y="58476"/>
        <a:ext cx="3342896" cy="887374"/>
      </dsp:txXfrm>
    </dsp:sp>
    <dsp:sp modelId="{0FB0F1D3-F292-44E6-BFDB-F8E62D1E08B4}">
      <dsp:nvSpPr>
        <dsp:cNvPr id="0" name=""/>
        <dsp:cNvSpPr/>
      </dsp:nvSpPr>
      <dsp:spPr>
        <a:xfrm>
          <a:off x="0" y="1111936"/>
          <a:ext cx="3438906" cy="983384"/>
        </a:xfrm>
        <a:prstGeom prst="roundRect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SUSTOUR</a:t>
          </a:r>
          <a:endParaRPr lang="en-US" sz="4100" kern="1200" dirty="0"/>
        </a:p>
      </dsp:txBody>
      <dsp:txXfrm>
        <a:off x="48005" y="1159941"/>
        <a:ext cx="3342896" cy="887374"/>
      </dsp:txXfrm>
    </dsp:sp>
    <dsp:sp modelId="{2DA6253B-5D08-4884-A16D-EF67C56F4AF5}">
      <dsp:nvSpPr>
        <dsp:cNvPr id="0" name=""/>
        <dsp:cNvSpPr/>
      </dsp:nvSpPr>
      <dsp:spPr>
        <a:xfrm>
          <a:off x="0" y="2213401"/>
          <a:ext cx="3438906" cy="983384"/>
        </a:xfrm>
        <a:prstGeom prst="roundRect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TRAVELIFE</a:t>
          </a:r>
          <a:endParaRPr lang="en-US" sz="4100" kern="1200" dirty="0"/>
        </a:p>
      </dsp:txBody>
      <dsp:txXfrm>
        <a:off x="48005" y="2261406"/>
        <a:ext cx="3342896" cy="8873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2A062-23F8-4CBD-BC94-8A280D6EFD18}">
      <dsp:nvSpPr>
        <dsp:cNvPr id="0" name=""/>
        <dsp:cNvSpPr/>
      </dsp:nvSpPr>
      <dsp:spPr>
        <a:xfrm>
          <a:off x="0" y="10471"/>
          <a:ext cx="3438906" cy="983384"/>
        </a:xfrm>
        <a:prstGeom prst="roundRect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Context</a:t>
          </a:r>
          <a:endParaRPr lang="en-US" sz="4100" kern="1200" dirty="0"/>
        </a:p>
      </dsp:txBody>
      <dsp:txXfrm>
        <a:off x="48005" y="58476"/>
        <a:ext cx="3342896" cy="887374"/>
      </dsp:txXfrm>
    </dsp:sp>
    <dsp:sp modelId="{0FB0F1D3-F292-44E6-BFDB-F8E62D1E08B4}">
      <dsp:nvSpPr>
        <dsp:cNvPr id="0" name=""/>
        <dsp:cNvSpPr/>
      </dsp:nvSpPr>
      <dsp:spPr>
        <a:xfrm>
          <a:off x="0" y="1111936"/>
          <a:ext cx="3438906" cy="98338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SUSTOUR</a:t>
          </a:r>
          <a:endParaRPr lang="en-US" sz="4100" kern="1200" dirty="0"/>
        </a:p>
      </dsp:txBody>
      <dsp:txXfrm>
        <a:off x="48005" y="1159941"/>
        <a:ext cx="3342896" cy="887374"/>
      </dsp:txXfrm>
    </dsp:sp>
    <dsp:sp modelId="{2DA6253B-5D08-4884-A16D-EF67C56F4AF5}">
      <dsp:nvSpPr>
        <dsp:cNvPr id="0" name=""/>
        <dsp:cNvSpPr/>
      </dsp:nvSpPr>
      <dsp:spPr>
        <a:xfrm>
          <a:off x="0" y="2213401"/>
          <a:ext cx="3438906" cy="983384"/>
        </a:xfrm>
        <a:prstGeom prst="roundRect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TRAVELIFE</a:t>
          </a:r>
          <a:endParaRPr lang="en-US" sz="4100" kern="1200" dirty="0"/>
        </a:p>
      </dsp:txBody>
      <dsp:txXfrm>
        <a:off x="48005" y="2261406"/>
        <a:ext cx="3342896" cy="887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2A062-23F8-4CBD-BC94-8A280D6EFD18}">
      <dsp:nvSpPr>
        <dsp:cNvPr id="0" name=""/>
        <dsp:cNvSpPr/>
      </dsp:nvSpPr>
      <dsp:spPr>
        <a:xfrm>
          <a:off x="0" y="10471"/>
          <a:ext cx="3438906" cy="983384"/>
        </a:xfrm>
        <a:prstGeom prst="roundRect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/>
            <a:t>Context</a:t>
          </a:r>
          <a:endParaRPr lang="en-US" sz="4100" kern="1200"/>
        </a:p>
      </dsp:txBody>
      <dsp:txXfrm>
        <a:off x="48005" y="58476"/>
        <a:ext cx="3342896" cy="887374"/>
      </dsp:txXfrm>
    </dsp:sp>
    <dsp:sp modelId="{0FB0F1D3-F292-44E6-BFDB-F8E62D1E08B4}">
      <dsp:nvSpPr>
        <dsp:cNvPr id="0" name=""/>
        <dsp:cNvSpPr/>
      </dsp:nvSpPr>
      <dsp:spPr>
        <a:xfrm>
          <a:off x="0" y="1111936"/>
          <a:ext cx="3438906" cy="983384"/>
        </a:xfrm>
        <a:prstGeom prst="roundRect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SUSTOUR</a:t>
          </a:r>
          <a:endParaRPr lang="en-US" sz="4100" kern="1200" dirty="0"/>
        </a:p>
      </dsp:txBody>
      <dsp:txXfrm>
        <a:off x="48005" y="1159941"/>
        <a:ext cx="3342896" cy="887374"/>
      </dsp:txXfrm>
    </dsp:sp>
    <dsp:sp modelId="{2DA6253B-5D08-4884-A16D-EF67C56F4AF5}">
      <dsp:nvSpPr>
        <dsp:cNvPr id="0" name=""/>
        <dsp:cNvSpPr/>
      </dsp:nvSpPr>
      <dsp:spPr>
        <a:xfrm>
          <a:off x="0" y="2213401"/>
          <a:ext cx="3438906" cy="98338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4100" b="1" kern="1200" dirty="0"/>
            <a:t>TRAVELIFE</a:t>
          </a:r>
          <a:endParaRPr lang="en-US" sz="4100" kern="1200" dirty="0"/>
        </a:p>
      </dsp:txBody>
      <dsp:txXfrm>
        <a:off x="48005" y="2261406"/>
        <a:ext cx="3342896" cy="8873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A9147-4C2D-4533-8355-B86872BCCC88}">
      <dsp:nvSpPr>
        <dsp:cNvPr id="0" name=""/>
        <dsp:cNvSpPr/>
      </dsp:nvSpPr>
      <dsp:spPr>
        <a:xfrm>
          <a:off x="3904460" y="135243"/>
          <a:ext cx="2133511" cy="94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rgbClr val="005250"/>
              </a:solidFill>
            </a:rPr>
            <a:t>1. </a:t>
          </a:r>
          <a:r>
            <a:rPr lang="nl-NL" sz="2000" b="1" kern="1200" dirty="0" err="1">
              <a:solidFill>
                <a:srgbClr val="005250"/>
              </a:solidFill>
            </a:rPr>
            <a:t>Commitment</a:t>
          </a:r>
          <a:r>
            <a:rPr lang="nl-NL" sz="2000" b="1" kern="1200" dirty="0">
              <a:solidFill>
                <a:srgbClr val="005250"/>
              </a:solidFill>
            </a:rPr>
            <a:t> and </a:t>
          </a:r>
          <a:r>
            <a:rPr lang="nl-NL" sz="2000" b="1" kern="1200" dirty="0" err="1">
              <a:solidFill>
                <a:srgbClr val="005250"/>
              </a:solidFill>
            </a:rPr>
            <a:t>capacity</a:t>
          </a:r>
          <a:r>
            <a:rPr lang="nl-NL" sz="2000" b="1" kern="1200" dirty="0">
              <a:solidFill>
                <a:srgbClr val="005250"/>
              </a:solidFill>
            </a:rPr>
            <a:t> building</a:t>
          </a:r>
        </a:p>
      </dsp:txBody>
      <dsp:txXfrm>
        <a:off x="3904460" y="135243"/>
        <a:ext cx="2133511" cy="943050"/>
      </dsp:txXfrm>
    </dsp:sp>
    <dsp:sp modelId="{78A6FE38-D130-4D8E-B578-CA7FE6CDD7DE}">
      <dsp:nvSpPr>
        <dsp:cNvPr id="0" name=""/>
        <dsp:cNvSpPr/>
      </dsp:nvSpPr>
      <dsp:spPr>
        <a:xfrm>
          <a:off x="1457113" y="34957"/>
          <a:ext cx="4605305" cy="4605305"/>
        </a:xfrm>
        <a:prstGeom prst="circularArrow">
          <a:avLst>
            <a:gd name="adj1" fmla="val 3993"/>
            <a:gd name="adj2" fmla="val 250513"/>
            <a:gd name="adj3" fmla="val 20516202"/>
            <a:gd name="adj4" fmla="val 19393410"/>
            <a:gd name="adj5" fmla="val 4659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871D5-10A2-48BF-A1DB-CC2BF7ED52F3}">
      <dsp:nvSpPr>
        <dsp:cNvPr id="0" name=""/>
        <dsp:cNvSpPr/>
      </dsp:nvSpPr>
      <dsp:spPr>
        <a:xfrm>
          <a:off x="5017891" y="1832730"/>
          <a:ext cx="1674698" cy="94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rgbClr val="005250"/>
              </a:solidFill>
            </a:rPr>
            <a:t>2. Baseline </a:t>
          </a:r>
          <a:r>
            <a:rPr lang="nl-NL" sz="2000" b="1" kern="1200" dirty="0" err="1">
              <a:solidFill>
                <a:srgbClr val="005250"/>
              </a:solidFill>
            </a:rPr>
            <a:t>assessment</a:t>
          </a:r>
          <a:endParaRPr lang="nl-NL" sz="2000" b="1" kern="1200" dirty="0">
            <a:solidFill>
              <a:srgbClr val="005250"/>
            </a:solidFill>
          </a:endParaRPr>
        </a:p>
      </dsp:txBody>
      <dsp:txXfrm>
        <a:off x="5017891" y="1832730"/>
        <a:ext cx="1674698" cy="943050"/>
      </dsp:txXfrm>
    </dsp:sp>
    <dsp:sp modelId="{48302D04-05F8-41DA-BDD6-331D0BF60041}">
      <dsp:nvSpPr>
        <dsp:cNvPr id="0" name=""/>
        <dsp:cNvSpPr/>
      </dsp:nvSpPr>
      <dsp:spPr>
        <a:xfrm>
          <a:off x="1442845" y="29925"/>
          <a:ext cx="4605305" cy="4605305"/>
        </a:xfrm>
        <a:prstGeom prst="circularArrow">
          <a:avLst>
            <a:gd name="adj1" fmla="val 3993"/>
            <a:gd name="adj2" fmla="val 250513"/>
            <a:gd name="adj3" fmla="val 2084354"/>
            <a:gd name="adj4" fmla="val 729819"/>
            <a:gd name="adj5" fmla="val 4659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E991C-0C42-4808-8469-0B0C3ED04DD0}">
      <dsp:nvSpPr>
        <dsp:cNvPr id="0" name=""/>
        <dsp:cNvSpPr/>
      </dsp:nvSpPr>
      <dsp:spPr>
        <a:xfrm>
          <a:off x="4018612" y="3653869"/>
          <a:ext cx="1819503" cy="81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rgbClr val="005250"/>
              </a:solidFill>
            </a:rPr>
            <a:t>3. </a:t>
          </a:r>
          <a:r>
            <a:rPr lang="nl-NL" sz="2000" b="1" kern="1200" dirty="0" err="1">
              <a:solidFill>
                <a:srgbClr val="005250"/>
              </a:solidFill>
            </a:rPr>
            <a:t>Sustainability</a:t>
          </a:r>
          <a:r>
            <a:rPr lang="nl-NL" sz="2000" b="1" kern="1200" dirty="0">
              <a:solidFill>
                <a:srgbClr val="005250"/>
              </a:solidFill>
            </a:rPr>
            <a:t> </a:t>
          </a:r>
          <a:r>
            <a:rPr lang="nl-NL" sz="2000" b="1" kern="1200" dirty="0" err="1">
              <a:solidFill>
                <a:srgbClr val="005250"/>
              </a:solidFill>
            </a:rPr>
            <a:t>policy</a:t>
          </a:r>
          <a:r>
            <a:rPr lang="nl-NL" sz="2000" b="1" kern="1200" dirty="0">
              <a:solidFill>
                <a:srgbClr val="005250"/>
              </a:solidFill>
            </a:rPr>
            <a:t> </a:t>
          </a:r>
          <a:r>
            <a:rPr lang="nl-NL" sz="2000" b="1" kern="1200" dirty="0" err="1">
              <a:solidFill>
                <a:srgbClr val="005250"/>
              </a:solidFill>
            </a:rPr>
            <a:t>declaration</a:t>
          </a:r>
          <a:endParaRPr lang="nl-NL" sz="2000" b="1" kern="1200" dirty="0">
            <a:solidFill>
              <a:srgbClr val="005250"/>
            </a:solidFill>
          </a:endParaRPr>
        </a:p>
      </dsp:txBody>
      <dsp:txXfrm>
        <a:off x="4018612" y="3653869"/>
        <a:ext cx="1819503" cy="819398"/>
      </dsp:txXfrm>
    </dsp:sp>
    <dsp:sp modelId="{BDC5394C-3E38-45C1-8532-2664D9ABA868}">
      <dsp:nvSpPr>
        <dsp:cNvPr id="0" name=""/>
        <dsp:cNvSpPr/>
      </dsp:nvSpPr>
      <dsp:spPr>
        <a:xfrm>
          <a:off x="1514932" y="7388"/>
          <a:ext cx="4605305" cy="4605305"/>
        </a:xfrm>
        <a:prstGeom prst="circularArrow">
          <a:avLst>
            <a:gd name="adj1" fmla="val 3993"/>
            <a:gd name="adj2" fmla="val 250513"/>
            <a:gd name="adj3" fmla="val 5505028"/>
            <a:gd name="adj4" fmla="val 5070950"/>
            <a:gd name="adj5" fmla="val 4659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3BCF8-253E-4567-864B-59CEDC78F24E}">
      <dsp:nvSpPr>
        <dsp:cNvPr id="0" name=""/>
        <dsp:cNvSpPr/>
      </dsp:nvSpPr>
      <dsp:spPr>
        <a:xfrm>
          <a:off x="1799750" y="3652919"/>
          <a:ext cx="1800680" cy="94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rgbClr val="A50021"/>
              </a:solidFill>
            </a:rPr>
            <a:t>4. </a:t>
          </a:r>
          <a:r>
            <a:rPr lang="nl-NL" sz="2000" b="1" kern="1200" dirty="0" err="1">
              <a:solidFill>
                <a:srgbClr val="A50021"/>
              </a:solidFill>
            </a:rPr>
            <a:t>Action</a:t>
          </a:r>
          <a:r>
            <a:rPr lang="nl-NL" sz="2000" b="1" kern="1200" dirty="0">
              <a:solidFill>
                <a:srgbClr val="A50021"/>
              </a:solidFill>
            </a:rPr>
            <a:t> planning and </a:t>
          </a:r>
          <a:r>
            <a:rPr lang="nl-NL" sz="2000" b="1" kern="1200" dirty="0" err="1">
              <a:solidFill>
                <a:srgbClr val="A50021"/>
              </a:solidFill>
            </a:rPr>
            <a:t>implementation</a:t>
          </a:r>
          <a:endParaRPr lang="nl-NL" sz="2000" b="1" kern="1200" dirty="0">
            <a:solidFill>
              <a:srgbClr val="A50021"/>
            </a:solidFill>
          </a:endParaRPr>
        </a:p>
      </dsp:txBody>
      <dsp:txXfrm>
        <a:off x="1799750" y="3652919"/>
        <a:ext cx="1800680" cy="945927"/>
      </dsp:txXfrm>
    </dsp:sp>
    <dsp:sp modelId="{833E3803-58B3-46EE-8A4F-7F5E783D0512}">
      <dsp:nvSpPr>
        <dsp:cNvPr id="0" name=""/>
        <dsp:cNvSpPr/>
      </dsp:nvSpPr>
      <dsp:spPr>
        <a:xfrm>
          <a:off x="1449154" y="1603"/>
          <a:ext cx="4605305" cy="4605305"/>
        </a:xfrm>
        <a:prstGeom prst="circularArrow">
          <a:avLst>
            <a:gd name="adj1" fmla="val 3993"/>
            <a:gd name="adj2" fmla="val 250513"/>
            <a:gd name="adj3" fmla="val 9772245"/>
            <a:gd name="adj4" fmla="val 8407243"/>
            <a:gd name="adj5" fmla="val 4659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CC689-BE01-466D-85C3-A271658D15CE}">
      <dsp:nvSpPr>
        <dsp:cNvPr id="0" name=""/>
        <dsp:cNvSpPr/>
      </dsp:nvSpPr>
      <dsp:spPr>
        <a:xfrm>
          <a:off x="903745" y="1832730"/>
          <a:ext cx="1489256" cy="94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rgbClr val="005250"/>
              </a:solidFill>
            </a:rPr>
            <a:t>5. </a:t>
          </a:r>
          <a:r>
            <a:rPr lang="nl-NL" sz="2000" b="1" kern="1200" dirty="0" err="1">
              <a:solidFill>
                <a:srgbClr val="005250"/>
              </a:solidFill>
            </a:rPr>
            <a:t>Monitoring</a:t>
          </a:r>
          <a:endParaRPr lang="nl-NL" sz="2000" b="1" kern="1200" dirty="0">
            <a:solidFill>
              <a:srgbClr val="005250"/>
            </a:solidFill>
          </a:endParaRPr>
        </a:p>
      </dsp:txBody>
      <dsp:txXfrm>
        <a:off x="903745" y="1832730"/>
        <a:ext cx="1489256" cy="943050"/>
      </dsp:txXfrm>
    </dsp:sp>
    <dsp:sp modelId="{D1A7A574-C8D5-4BAA-9F4B-537CF7F95CFD}">
      <dsp:nvSpPr>
        <dsp:cNvPr id="0" name=""/>
        <dsp:cNvSpPr/>
      </dsp:nvSpPr>
      <dsp:spPr>
        <a:xfrm>
          <a:off x="1449154" y="1603"/>
          <a:ext cx="4605305" cy="4605305"/>
        </a:xfrm>
        <a:prstGeom prst="circularArrow">
          <a:avLst>
            <a:gd name="adj1" fmla="val 3993"/>
            <a:gd name="adj2" fmla="val 250513"/>
            <a:gd name="adj3" fmla="val 12945309"/>
            <a:gd name="adj4" fmla="val 11577243"/>
            <a:gd name="adj5" fmla="val 4659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B89E1-9ECD-4C28-BF47-C2BB1A7BB5E6}">
      <dsp:nvSpPr>
        <dsp:cNvPr id="0" name=""/>
        <dsp:cNvSpPr/>
      </dsp:nvSpPr>
      <dsp:spPr>
        <a:xfrm>
          <a:off x="1990478" y="11103"/>
          <a:ext cx="1419225" cy="94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rgbClr val="005250"/>
              </a:solidFill>
            </a:rPr>
            <a:t>6. </a:t>
          </a:r>
          <a:r>
            <a:rPr lang="nl-NL" sz="2000" b="1" kern="1200" dirty="0" err="1">
              <a:solidFill>
                <a:srgbClr val="005250"/>
              </a:solidFill>
            </a:rPr>
            <a:t>Reporting</a:t>
          </a:r>
          <a:endParaRPr lang="nl-NL" sz="2000" b="1" kern="1200" dirty="0">
            <a:solidFill>
              <a:srgbClr val="005250"/>
            </a:solidFill>
          </a:endParaRPr>
        </a:p>
      </dsp:txBody>
      <dsp:txXfrm>
        <a:off x="1990478" y="11103"/>
        <a:ext cx="1419225" cy="943050"/>
      </dsp:txXfrm>
    </dsp:sp>
    <dsp:sp modelId="{72AC4DF9-FA16-4416-BBAA-280BE82D94A2}">
      <dsp:nvSpPr>
        <dsp:cNvPr id="0" name=""/>
        <dsp:cNvSpPr/>
      </dsp:nvSpPr>
      <dsp:spPr>
        <a:xfrm>
          <a:off x="1392705" y="10122"/>
          <a:ext cx="4605305" cy="4605305"/>
        </a:xfrm>
        <a:prstGeom prst="circularArrow">
          <a:avLst>
            <a:gd name="adj1" fmla="val 3993"/>
            <a:gd name="adj2" fmla="val 250513"/>
            <a:gd name="adj3" fmla="val 16291799"/>
            <a:gd name="adj4" fmla="val 15731693"/>
            <a:gd name="adj5" fmla="val 4659"/>
          </a:avLst>
        </a:prstGeom>
        <a:solidFill>
          <a:srgbClr val="A500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29162" y="1122363"/>
            <a:ext cx="5938837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err="1"/>
              <a:t>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9162" y="3602038"/>
            <a:ext cx="593883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Alapealkiri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Turismifirmade</a:t>
            </a:r>
            <a:r>
              <a:rPr lang="en-US" dirty="0"/>
              <a:t> </a:t>
            </a:r>
            <a:r>
              <a:rPr lang="en-US" dirty="0" err="1"/>
              <a:t>Liit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/>
              <a:t>info@etfl.ee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63A05-E6EA-9348-AA70-4361E146299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3C03-594E-A74A-A6F7-8D45F9780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8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oDWeAeS4EI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tfl.ee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3TQ71HE5KYm3prcBwUtec100TdUGB2iJ/view?usp=sharing" TargetMode="External"/><Relationship Id="rId2" Type="http://schemas.openxmlformats.org/officeDocument/2006/relationships/hyperlink" Target="mailto:crusse@ectaa.e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travelife.info/cosme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travelife.info/cosme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9163" y="1921644"/>
            <a:ext cx="5938837" cy="270115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VOLIKOGU KOOSOLEK</a:t>
            </a:r>
            <a:br>
              <a:rPr lang="en-US" sz="5400" dirty="0">
                <a:solidFill>
                  <a:schemeClr val="accent1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chemeClr val="accent1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Koosolek</a:t>
            </a:r>
            <a:r>
              <a:rPr lang="en-US" sz="3600" dirty="0">
                <a:solidFill>
                  <a:schemeClr val="accent1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salvestatakse</a:t>
            </a:r>
            <a:endParaRPr lang="en-US" sz="3600" dirty="0">
              <a:solidFill>
                <a:schemeClr val="accent1">
                  <a:lumMod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9162" y="4936356"/>
            <a:ext cx="5938838" cy="165576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02.12.2021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3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B853081-6801-4AAE-8DF7-D0215C21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43656" cy="14605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400" dirty="0">
                <a:latin typeface="+mn-lt"/>
                <a:cs typeface="Calibri" panose="020F0502020204030204" pitchFamily="34" charset="0"/>
              </a:rPr>
            </a:br>
            <a:br>
              <a:rPr lang="en-US" sz="4400" dirty="0">
                <a:latin typeface="+mn-lt"/>
                <a:cs typeface="Calibri" panose="020F0502020204030204" pitchFamily="34" charset="0"/>
              </a:rPr>
            </a:br>
            <a:r>
              <a:rPr lang="et-EE" sz="4400" dirty="0">
                <a:latin typeface="+mn-lt"/>
                <a:cs typeface="Calibri" panose="020F0502020204030204" pitchFamily="34" charset="0"/>
              </a:rPr>
              <a:t>ETFL-i liikmeskonna ülevaade</a:t>
            </a:r>
            <a:br>
              <a:rPr lang="en-US" sz="4400" dirty="0">
                <a:latin typeface="+mn-lt"/>
                <a:cs typeface="Calibri" panose="020F0502020204030204" pitchFamily="34" charset="0"/>
              </a:rPr>
            </a:br>
            <a:r>
              <a:rPr lang="en-US" sz="4400" dirty="0">
                <a:latin typeface="+mn-lt"/>
                <a:cs typeface="Calibri" panose="020F0502020204030204" pitchFamily="34" charset="0"/>
              </a:rPr>
              <a:t>30.11.2021</a:t>
            </a:r>
            <a:br>
              <a:rPr lang="en-US" sz="4400" dirty="0">
                <a:latin typeface="+mn-lt"/>
                <a:cs typeface="Calibri" panose="020F0502020204030204" pitchFamily="34" charset="0"/>
              </a:rPr>
            </a:br>
            <a:endParaRPr lang="et-EE" dirty="0"/>
          </a:p>
        </p:txBody>
      </p:sp>
      <p:sp>
        <p:nvSpPr>
          <p:cNvPr id="9" name="Sisu kohatäide 8">
            <a:extLst>
              <a:ext uri="{FF2B5EF4-FFF2-40B4-BE49-F238E27FC236}">
                <a16:creationId xmlns:a16="http://schemas.microsoft.com/office/drawing/2014/main" id="{AEFABAB8-C3BD-4C05-9F68-1AD6202E5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9" y="1825625"/>
            <a:ext cx="7901127" cy="4351338"/>
          </a:xfrm>
        </p:spPr>
        <p:txBody>
          <a:bodyPr>
            <a:normAutofit/>
          </a:bodyPr>
          <a:lstStyle/>
          <a:p>
            <a:endParaRPr lang="en-US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t-EE" dirty="0">
                <a:latin typeface="+mn-lt"/>
              </a:rPr>
              <a:t>ETFL</a:t>
            </a:r>
            <a:r>
              <a:rPr lang="en-US" dirty="0">
                <a:latin typeface="+mn-lt"/>
              </a:rPr>
              <a:t>-il on </a:t>
            </a:r>
            <a:r>
              <a:rPr lang="et-EE" dirty="0">
                <a:latin typeface="+mn-lt"/>
              </a:rPr>
              <a:t>7</a:t>
            </a:r>
            <a:r>
              <a:rPr lang="en-US" dirty="0">
                <a:latin typeface="+mn-lt"/>
              </a:rPr>
              <a:t>8</a:t>
            </a:r>
            <a:r>
              <a:rPr lang="et-EE" dirty="0">
                <a:latin typeface="+mn-lt"/>
              </a:rPr>
              <a:t> liiget</a:t>
            </a:r>
            <a:r>
              <a:rPr lang="en-US" dirty="0">
                <a:latin typeface="+mn-lt"/>
              </a:rPr>
              <a:t>,</a:t>
            </a:r>
            <a:r>
              <a:rPr lang="et-EE" dirty="0">
                <a:latin typeface="+mn-lt"/>
              </a:rPr>
              <a:t> </a:t>
            </a:r>
            <a:br>
              <a:rPr lang="et-EE" dirty="0">
                <a:latin typeface="+mn-lt"/>
              </a:rPr>
            </a:br>
            <a:r>
              <a:rPr lang="et-EE" dirty="0">
                <a:latin typeface="+mn-lt"/>
              </a:rPr>
              <a:t>s.h. 5</a:t>
            </a:r>
            <a:r>
              <a:rPr lang="en-US" dirty="0">
                <a:latin typeface="+mn-lt"/>
              </a:rPr>
              <a:t>8</a:t>
            </a:r>
            <a:r>
              <a:rPr lang="et-EE" dirty="0">
                <a:latin typeface="+mn-lt"/>
              </a:rPr>
              <a:t> põhi- ja 20 kaasliiget</a:t>
            </a:r>
          </a:p>
          <a:p>
            <a:pPr marL="0" indent="0">
              <a:buNone/>
            </a:pPr>
            <a:endParaRPr lang="et-EE" dirty="0">
              <a:latin typeface="+mn-lt"/>
            </a:endParaRPr>
          </a:p>
          <a:p>
            <a:pPr marL="0" indent="0">
              <a:buNone/>
            </a:pPr>
            <a:r>
              <a:rPr lang="en-US" dirty="0" err="1">
                <a:latin typeface="+mn-lt"/>
              </a:rPr>
              <a:t>Aprill</a:t>
            </a:r>
            <a:r>
              <a:rPr lang="en-US" dirty="0">
                <a:latin typeface="+mn-lt"/>
              </a:rPr>
              <a:t> – </a:t>
            </a:r>
            <a:r>
              <a:rPr lang="en-US" dirty="0" err="1">
                <a:latin typeface="+mn-lt"/>
              </a:rPr>
              <a:t>november</a:t>
            </a:r>
            <a:r>
              <a:rPr lang="en-US" dirty="0">
                <a:latin typeface="+mn-lt"/>
              </a:rPr>
              <a:t> 2021 </a:t>
            </a:r>
          </a:p>
          <a:p>
            <a:pPr marL="0" indent="0">
              <a:buNone/>
            </a:pPr>
            <a:r>
              <a:rPr lang="en-US" dirty="0" err="1">
                <a:latin typeface="+mn-lt"/>
              </a:rPr>
              <a:t>Liitus</a:t>
            </a:r>
            <a:r>
              <a:rPr lang="en-US" dirty="0">
                <a:latin typeface="+mn-lt"/>
              </a:rPr>
              <a:t>  Coral Travel Estonia OÜ (</a:t>
            </a:r>
            <a:r>
              <a:rPr lang="en-US" dirty="0" err="1">
                <a:latin typeface="+mn-lt"/>
              </a:rPr>
              <a:t>põhiliige</a:t>
            </a:r>
            <a:r>
              <a:rPr lang="en-US" dirty="0">
                <a:latin typeface="+mn-lt"/>
              </a:rPr>
              <a:t>)</a:t>
            </a:r>
          </a:p>
          <a:p>
            <a:pPr marL="0" indent="0">
              <a:buNone/>
            </a:pPr>
            <a:r>
              <a:rPr lang="en-US" dirty="0" err="1">
                <a:latin typeface="+mn-lt"/>
              </a:rPr>
              <a:t>Lahkujaid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olnud</a:t>
            </a:r>
            <a:r>
              <a:rPr lang="en-US" dirty="0">
                <a:latin typeface="+mn-lt"/>
              </a:rPr>
              <a:t> </a:t>
            </a:r>
          </a:p>
          <a:p>
            <a:pPr marL="0" indent="0">
              <a:buNone/>
            </a:pPr>
            <a:endParaRPr lang="et-EE" dirty="0">
              <a:latin typeface="+mn-lt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7295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5722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  <a:cs typeface="Calibri" panose="020F0502020204030204" pitchFamily="34" charset="0"/>
              </a:rPr>
              <a:t>FA 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2021-22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+mn-lt"/>
                <a:cs typeface="Calibri" panose="020F0502020204030204" pitchFamily="34" charset="0"/>
              </a:rPr>
              <a:t>aprill-oktoober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      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finantsseisu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ülevaade</a:t>
            </a:r>
            <a:endParaRPr lang="et-EE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4A6BC-E729-4412-91CF-DAB8D330A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363" y="1882066"/>
            <a:ext cx="10605117" cy="4394447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US" sz="2000" dirty="0">
                <a:latin typeface="+mn-lt"/>
              </a:rPr>
              <a:t>Raha ja </a:t>
            </a:r>
            <a:r>
              <a:rPr lang="en-US" sz="2000" dirty="0" err="1">
                <a:latin typeface="+mn-lt"/>
              </a:rPr>
              <a:t>pangakontod</a:t>
            </a:r>
            <a:r>
              <a:rPr lang="en-US" sz="2000" dirty="0">
                <a:latin typeface="+mn-lt"/>
              </a:rPr>
              <a:t> 19 238,11 </a:t>
            </a:r>
            <a:r>
              <a:rPr lang="en-US" sz="2000" dirty="0" err="1">
                <a:latin typeface="+mn-lt"/>
              </a:rPr>
              <a:t>eur</a:t>
            </a:r>
            <a:endParaRPr lang="en-US" sz="2000" dirty="0">
              <a:latin typeface="+mn-lt"/>
            </a:endParaRPr>
          </a:p>
          <a:p>
            <a:pPr marL="0" lvl="0" indent="0" algn="just">
              <a:buNone/>
            </a:pPr>
            <a:r>
              <a:rPr lang="en-US" sz="2000" dirty="0" err="1">
                <a:latin typeface="+mn-lt"/>
              </a:rPr>
              <a:t>Nõuded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maksude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ettemaksud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tulevaste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perioodide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kulud</a:t>
            </a:r>
            <a:r>
              <a:rPr lang="en-US" sz="2000" dirty="0">
                <a:latin typeface="+mn-lt"/>
              </a:rPr>
              <a:t> 6799,27 </a:t>
            </a:r>
            <a:r>
              <a:rPr lang="en-US" sz="2000" dirty="0" err="1">
                <a:latin typeface="+mn-lt"/>
              </a:rPr>
              <a:t>eur</a:t>
            </a:r>
            <a:endParaRPr lang="en-US" sz="2000" dirty="0">
              <a:latin typeface="+mn-lt"/>
            </a:endParaRPr>
          </a:p>
          <a:p>
            <a:pPr marL="0" lvl="0" indent="0">
              <a:buNone/>
            </a:pPr>
            <a:r>
              <a:rPr lang="en-US" sz="2000" dirty="0" err="1">
                <a:latin typeface="+mn-lt"/>
              </a:rPr>
              <a:t>Finantsinvesteeringud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aktsiad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väärtpaberid</a:t>
            </a:r>
            <a:r>
              <a:rPr lang="en-US" sz="2000" dirty="0">
                <a:latin typeface="+mn-lt"/>
              </a:rPr>
              <a:t>:</a:t>
            </a:r>
          </a:p>
          <a:p>
            <a:pPr marL="0" lvl="0" indent="0">
              <a:buNone/>
            </a:pPr>
            <a:r>
              <a:rPr lang="en-US" dirty="0"/>
              <a:t>	  </a:t>
            </a:r>
            <a:endParaRPr lang="et-EE" dirty="0"/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5B665EC2-44CC-44D9-B563-C4EE4C58D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63" y="3223048"/>
            <a:ext cx="7711144" cy="1549511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E4978E65-816B-41B6-A464-6A96C777F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63" y="4679977"/>
            <a:ext cx="7711144" cy="1179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BE1868-DD23-4BBC-80E6-7FDA7690D62C}"/>
              </a:ext>
            </a:extLst>
          </p:cNvPr>
          <p:cNvSpPr txBox="1"/>
          <p:nvPr/>
        </p:nvSpPr>
        <p:spPr>
          <a:xfrm>
            <a:off x="4435813" y="3129839"/>
            <a:ext cx="137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Algseis</a:t>
            </a:r>
            <a:r>
              <a:rPr lang="en-US" sz="1400" dirty="0"/>
              <a:t> 1.04. </a:t>
            </a:r>
            <a:endParaRPr lang="et-EE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663A0-D1B7-4EE8-A37A-5EE349CA6303}"/>
              </a:ext>
            </a:extLst>
          </p:cNvPr>
          <p:cNvSpPr txBox="1"/>
          <p:nvPr/>
        </p:nvSpPr>
        <p:spPr>
          <a:xfrm>
            <a:off x="6157921" y="3066669"/>
            <a:ext cx="109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Muutus</a:t>
            </a:r>
            <a:endParaRPr lang="et-E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C686B-B380-4700-A464-F3DB92BB70F2}"/>
              </a:ext>
            </a:extLst>
          </p:cNvPr>
          <p:cNvSpPr txBox="1"/>
          <p:nvPr/>
        </p:nvSpPr>
        <p:spPr>
          <a:xfrm>
            <a:off x="7257147" y="3136062"/>
            <a:ext cx="1552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Lõppseis</a:t>
            </a:r>
            <a:r>
              <a:rPr lang="en-US" sz="1400" dirty="0"/>
              <a:t> 31.10.</a:t>
            </a:r>
            <a:endParaRPr lang="et-EE" sz="1400" dirty="0"/>
          </a:p>
        </p:txBody>
      </p:sp>
    </p:spTree>
    <p:extLst>
      <p:ext uri="{BB962C8B-B14F-4D97-AF65-F5344CB8AC3E}">
        <p14:creationId xmlns:p14="http://schemas.microsoft.com/office/powerpoint/2010/main" val="4196700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738" y="365125"/>
            <a:ext cx="7158788" cy="1325563"/>
          </a:xfrm>
        </p:spPr>
        <p:txBody>
          <a:bodyPr>
            <a:normAutofit/>
          </a:bodyPr>
          <a:lstStyle/>
          <a:p>
            <a:pPr algn="ctr"/>
            <a:r>
              <a:rPr lang="et-EE" sz="4000" dirty="0">
                <a:latin typeface="+mn-lt"/>
              </a:rPr>
              <a:t>Eelarve</a:t>
            </a:r>
            <a:r>
              <a:rPr lang="en-US" sz="4000" dirty="0">
                <a:latin typeface="+mn-lt"/>
              </a:rPr>
              <a:t> 2021-2022</a:t>
            </a:r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357EF104-9780-41C2-B181-421756817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738" y="1749762"/>
            <a:ext cx="7327230" cy="438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1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038" y="365125"/>
            <a:ext cx="7261935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latin typeface="+mn-lt"/>
                <a:cs typeface="Calibri" panose="020F0502020204030204" pitchFamily="34" charset="0"/>
              </a:rPr>
            </a:br>
            <a:r>
              <a:rPr lang="en-US" dirty="0">
                <a:latin typeface="+mn-lt"/>
                <a:cs typeface="Calibri" panose="020F0502020204030204" pitchFamily="34" charset="0"/>
              </a:rPr>
              <a:t>J</a:t>
            </a:r>
            <a:r>
              <a:rPr lang="et-EE" dirty="0" err="1">
                <a:latin typeface="+mn-lt"/>
                <a:cs typeface="Calibri" panose="020F0502020204030204" pitchFamily="34" charset="0"/>
              </a:rPr>
              <a:t>uhatuse</a:t>
            </a:r>
            <a:r>
              <a:rPr lang="et-EE" dirty="0">
                <a:latin typeface="+mn-lt"/>
                <a:cs typeface="Calibri" panose="020F0502020204030204" pitchFamily="34" charset="0"/>
              </a:rPr>
              <a:t> tegevusaruanne </a:t>
            </a:r>
            <a:r>
              <a:rPr lang="en-US" dirty="0">
                <a:latin typeface="+mn-lt"/>
                <a:cs typeface="Calibri" panose="020F0502020204030204" pitchFamily="34" charset="0"/>
              </a:rPr>
              <a:t>                 </a:t>
            </a:r>
            <a:r>
              <a:rPr lang="et-EE" dirty="0">
                <a:latin typeface="+mn-lt"/>
                <a:cs typeface="Calibri" panose="020F0502020204030204" pitchFamily="34" charset="0"/>
              </a:rPr>
              <a:t>aprill</a:t>
            </a:r>
            <a:r>
              <a:rPr lang="en-US" dirty="0">
                <a:latin typeface="+mn-lt"/>
                <a:cs typeface="Calibri" panose="020F0502020204030204" pitchFamily="34" charset="0"/>
              </a:rPr>
              <a:t>-</a:t>
            </a:r>
            <a:r>
              <a:rPr lang="en-US" dirty="0" err="1">
                <a:latin typeface="+mn-lt"/>
                <a:cs typeface="Calibri" panose="020F0502020204030204" pitchFamily="34" charset="0"/>
              </a:rPr>
              <a:t>november</a:t>
            </a:r>
            <a:r>
              <a:rPr lang="et-EE" dirty="0">
                <a:latin typeface="+mn-lt"/>
                <a:cs typeface="Calibri" panose="020F0502020204030204" pitchFamily="34" charset="0"/>
              </a:rPr>
              <a:t> 2021</a:t>
            </a:r>
            <a:r>
              <a:rPr lang="en-US" dirty="0">
                <a:latin typeface="+mn-lt"/>
                <a:cs typeface="Calibri" panose="020F0502020204030204" pitchFamily="34" charset="0"/>
              </a:rPr>
              <a:t> (I)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651247" y="2201661"/>
            <a:ext cx="9152878" cy="397530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libri" panose="020F0502020204030204" pitchFamily="34" charset="0"/>
              </a:rPr>
              <a:t>Juhatuse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koosolekud</a:t>
            </a:r>
            <a:r>
              <a:rPr lang="en-US" sz="2600" dirty="0">
                <a:latin typeface="Calibri" panose="020F0502020204030204" pitchFamily="34" charset="0"/>
              </a:rPr>
              <a:t> (6) - 13.04.2021, 04.05.2021, 12.08.2021, 7.09.2021 (</a:t>
            </a:r>
            <a:r>
              <a:rPr lang="en-US" sz="2600" dirty="0" err="1">
                <a:latin typeface="Calibri" panose="020F0502020204030204" pitchFamily="34" charset="0"/>
              </a:rPr>
              <a:t>strateegiakoosolek</a:t>
            </a:r>
            <a:r>
              <a:rPr lang="en-US" sz="2600" dirty="0">
                <a:latin typeface="Calibri" panose="020F0502020204030204" pitchFamily="34" charset="0"/>
              </a:rPr>
              <a:t>), 24.09.2021, 28.10.2021.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libri" panose="020F0502020204030204" pitchFamily="34" charset="0"/>
              </a:rPr>
              <a:t>Regulaarsed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kohtumised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erialaliitudega</a:t>
            </a:r>
            <a:r>
              <a:rPr lang="en-US" sz="2600" dirty="0">
                <a:latin typeface="Calibri" panose="020F0502020204030204" pitchFamily="34" charset="0"/>
              </a:rPr>
              <a:t>, </a:t>
            </a:r>
            <a:r>
              <a:rPr lang="en-US" sz="2600" dirty="0" err="1">
                <a:latin typeface="Calibri" panose="020F0502020204030204" pitchFamily="34" charset="0"/>
              </a:rPr>
              <a:t>ettevõtlus</a:t>
            </a:r>
            <a:r>
              <a:rPr lang="en-US" sz="2600" dirty="0">
                <a:latin typeface="Calibri" panose="020F0502020204030204" pitchFamily="34" charset="0"/>
              </a:rPr>
              <a:t>- ja </a:t>
            </a:r>
            <a:r>
              <a:rPr lang="en-US" sz="2600" dirty="0" err="1">
                <a:latin typeface="Calibri" panose="020F0502020204030204" pitchFamily="34" charset="0"/>
              </a:rPr>
              <a:t>infotehnoloogiaminister</a:t>
            </a:r>
            <a:r>
              <a:rPr lang="en-US" sz="2600" dirty="0">
                <a:latin typeface="Calibri" panose="020F0502020204030204" pitchFamily="34" charset="0"/>
              </a:rPr>
              <a:t> Andres </a:t>
            </a:r>
            <a:r>
              <a:rPr lang="en-US" sz="2600" dirty="0" err="1">
                <a:latin typeface="Calibri" panose="020F0502020204030204" pitchFamily="34" charset="0"/>
              </a:rPr>
              <a:t>Sutiga</a:t>
            </a:r>
            <a:r>
              <a:rPr lang="en-US" sz="2600" dirty="0">
                <a:latin typeface="Calibri" panose="020F0502020204030204" pitchFamily="34" charset="0"/>
              </a:rPr>
              <a:t> ja  </a:t>
            </a:r>
            <a:r>
              <a:rPr lang="en-US" sz="2600" dirty="0" err="1">
                <a:latin typeface="Calibri" panose="020F0502020204030204" pitchFamily="34" charset="0"/>
              </a:rPr>
              <a:t>tervise</a:t>
            </a:r>
            <a:r>
              <a:rPr lang="en-US" sz="2600" dirty="0">
                <a:latin typeface="Calibri" panose="020F0502020204030204" pitchFamily="34" charset="0"/>
              </a:rPr>
              <a:t>- ja </a:t>
            </a:r>
            <a:r>
              <a:rPr lang="en-US" sz="2600" dirty="0" err="1">
                <a:latin typeface="Calibri" panose="020F0502020204030204" pitchFamily="34" charset="0"/>
              </a:rPr>
              <a:t>tööminister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Tanel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Kiigega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ning</a:t>
            </a:r>
            <a:r>
              <a:rPr lang="en-US" sz="2600" dirty="0">
                <a:latin typeface="Calibri" panose="020F0502020204030204" pitchFamily="34" charset="0"/>
              </a:rPr>
              <a:t> EAS TAK-</a:t>
            </a:r>
            <a:r>
              <a:rPr lang="en-US" sz="2600" dirty="0" err="1">
                <a:latin typeface="Calibri" panose="020F0502020204030204" pitchFamily="34" charset="0"/>
              </a:rPr>
              <a:t>i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poolt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kokku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kutsutud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turismisektori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erialaliitude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esindajatega</a:t>
            </a:r>
            <a:endParaRPr lang="en-US" sz="26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libri" panose="020F0502020204030204" pitchFamily="34" charset="0"/>
              </a:rPr>
              <a:t>Osalemine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erialaliitude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ühispöördumistes</a:t>
            </a:r>
            <a:r>
              <a:rPr lang="en-US" sz="2600" dirty="0">
                <a:latin typeface="Calibri" panose="020F0502020204030204" pitchFamily="34" charset="0"/>
              </a:rPr>
              <a:t>, </a:t>
            </a:r>
            <a:r>
              <a:rPr lang="en-US" sz="2600" dirty="0" err="1">
                <a:latin typeface="Calibri" panose="020F0502020204030204" pitchFamily="34" charset="0"/>
              </a:rPr>
              <a:t>ettepanekute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tegemine</a:t>
            </a:r>
            <a:endParaRPr lang="en-US" sz="26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libri" panose="020F0502020204030204" pitchFamily="34" charset="0"/>
              </a:rPr>
              <a:t>Vebinarid</a:t>
            </a:r>
            <a:r>
              <a:rPr lang="en-US" sz="2600" dirty="0">
                <a:latin typeface="Calibri" panose="020F0502020204030204" pitchFamily="34" charset="0"/>
              </a:rPr>
              <a:t>, online </a:t>
            </a:r>
            <a:r>
              <a:rPr lang="en-US" sz="2600" dirty="0" err="1">
                <a:latin typeface="Calibri" panose="020F0502020204030204" pitchFamily="34" charset="0"/>
              </a:rPr>
              <a:t>töötoad</a:t>
            </a:r>
            <a:r>
              <a:rPr lang="en-US" sz="2600" dirty="0">
                <a:latin typeface="Calibri" panose="020F0502020204030204" pitchFamily="34" charset="0"/>
              </a:rPr>
              <a:t> ja </a:t>
            </a:r>
            <a:r>
              <a:rPr lang="en-US" sz="2600" dirty="0" err="1">
                <a:latin typeface="Calibri" panose="020F0502020204030204" pitchFamily="34" charset="0"/>
              </a:rPr>
              <a:t>koosolekud</a:t>
            </a:r>
            <a:endParaRPr lang="en-US" sz="26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libri" panose="020F0502020204030204" pitchFamily="34" charset="0"/>
              </a:rPr>
              <a:t>Infovahetus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liikmetega</a:t>
            </a:r>
            <a:endParaRPr lang="en-US" sz="26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libri" panose="020F0502020204030204" pitchFamily="34" charset="0"/>
              </a:rPr>
              <a:t>Aktiivne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koostöö</a:t>
            </a:r>
            <a:r>
              <a:rPr lang="en-US" sz="2600" dirty="0">
                <a:latin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</a:rPr>
              <a:t>võrgustikega</a:t>
            </a:r>
            <a:endParaRPr lang="en-US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9270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464B9AB-06AF-4CAC-923A-7982B90F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816" y="365125"/>
            <a:ext cx="7288567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  <a:cs typeface="Calibri" panose="020F0502020204030204" pitchFamily="34" charset="0"/>
              </a:rPr>
              <a:t>J</a:t>
            </a:r>
            <a:r>
              <a:rPr lang="et-EE" sz="4000" dirty="0" err="1">
                <a:latin typeface="+mn-lt"/>
                <a:cs typeface="Calibri" panose="020F0502020204030204" pitchFamily="34" charset="0"/>
              </a:rPr>
              <a:t>uhatuse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 tegevusaruanne 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                 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aprill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-</a:t>
            </a:r>
            <a:r>
              <a:rPr lang="en-US" sz="4000" dirty="0" err="1">
                <a:latin typeface="+mn-lt"/>
                <a:cs typeface="Calibri" panose="020F0502020204030204" pitchFamily="34" charset="0"/>
              </a:rPr>
              <a:t>november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 2021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 (II)</a:t>
            </a:r>
            <a:endParaRPr lang="et-EE" sz="40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51A47DF-B503-4727-A259-3D23E9805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672" y="1825625"/>
            <a:ext cx="94547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400" dirty="0">
                <a:latin typeface="+mn-lt"/>
              </a:rPr>
              <a:t>SEKTSIOONID &amp; TÖÖGRUPID</a:t>
            </a:r>
            <a:r>
              <a:rPr lang="en-US" sz="2400" dirty="0">
                <a:latin typeface="+mn-lt"/>
              </a:rPr>
              <a:t>:</a:t>
            </a:r>
          </a:p>
          <a:p>
            <a:r>
              <a:rPr lang="en-US" sz="2400" dirty="0">
                <a:latin typeface="+mn-lt"/>
              </a:rPr>
              <a:t>IC - </a:t>
            </a:r>
            <a:r>
              <a:rPr lang="en-US" sz="2400" dirty="0" err="1">
                <a:latin typeface="+mn-lt"/>
              </a:rPr>
              <a:t>juhtis</a:t>
            </a:r>
            <a:r>
              <a:rPr lang="en-US" sz="2400" dirty="0">
                <a:latin typeface="+mn-lt"/>
              </a:rPr>
              <a:t> Külli Karing. </a:t>
            </a:r>
            <a:r>
              <a:rPr lang="en-US" sz="2400" dirty="0" err="1">
                <a:latin typeface="+mn-lt"/>
              </a:rPr>
              <a:t>Osalesid</a:t>
            </a:r>
            <a:r>
              <a:rPr lang="en-US" sz="2400" dirty="0">
                <a:latin typeface="+mn-lt"/>
              </a:rPr>
              <a:t> 42 </a:t>
            </a:r>
            <a:r>
              <a:rPr lang="en-US" sz="2400" dirty="0" err="1">
                <a:latin typeface="+mn-lt"/>
              </a:rPr>
              <a:t>liikmesfirma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esindajad</a:t>
            </a:r>
            <a:r>
              <a:rPr lang="en-US" sz="2400" dirty="0">
                <a:latin typeface="+mn-lt"/>
              </a:rPr>
              <a:t>. 5  </a:t>
            </a:r>
            <a:r>
              <a:rPr lang="en-US" sz="2400" dirty="0" err="1">
                <a:latin typeface="+mn-lt"/>
              </a:rPr>
              <a:t>koosolekut</a:t>
            </a:r>
            <a:r>
              <a:rPr lang="en-US" sz="2400" dirty="0">
                <a:latin typeface="+mn-lt"/>
              </a:rPr>
              <a:t>, 3 </a:t>
            </a:r>
            <a:r>
              <a:rPr lang="en-US" sz="2400" dirty="0" err="1">
                <a:latin typeface="+mn-lt"/>
              </a:rPr>
              <a:t>väljasõitu</a:t>
            </a:r>
            <a:r>
              <a:rPr lang="en-US" sz="2400" dirty="0">
                <a:latin typeface="+mn-lt"/>
              </a:rPr>
              <a:t>.</a:t>
            </a:r>
          </a:p>
          <a:p>
            <a:r>
              <a:rPr lang="en-US" sz="2400" dirty="0">
                <a:latin typeface="+mn-lt"/>
              </a:rPr>
              <a:t>IATA </a:t>
            </a:r>
            <a:r>
              <a:rPr lang="en-US" sz="2400" dirty="0" err="1">
                <a:latin typeface="+mn-lt"/>
              </a:rPr>
              <a:t>sektsioon</a:t>
            </a:r>
            <a:r>
              <a:rPr lang="en-US" sz="2400" dirty="0">
                <a:latin typeface="+mn-lt"/>
              </a:rPr>
              <a:t> - </a:t>
            </a:r>
            <a:r>
              <a:rPr lang="en-US" sz="2400" dirty="0" err="1">
                <a:latin typeface="+mn-lt"/>
              </a:rPr>
              <a:t>juhtis</a:t>
            </a:r>
            <a:r>
              <a:rPr lang="en-US" sz="2400" dirty="0">
                <a:latin typeface="+mn-lt"/>
              </a:rPr>
              <a:t> Sven Lõokene. ETFL-</a:t>
            </a:r>
            <a:r>
              <a:rPr lang="en-US" sz="2400" dirty="0" err="1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põhiliikmed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kes</a:t>
            </a:r>
            <a:r>
              <a:rPr lang="en-US" sz="2400" dirty="0">
                <a:latin typeface="+mn-lt"/>
              </a:rPr>
              <a:t> on IATA </a:t>
            </a:r>
            <a:r>
              <a:rPr lang="en-US" sz="2400" dirty="0" err="1">
                <a:latin typeface="+mn-lt"/>
              </a:rPr>
              <a:t>agendid</a:t>
            </a:r>
            <a:r>
              <a:rPr lang="en-US" sz="2400" dirty="0">
                <a:latin typeface="+mn-lt"/>
              </a:rPr>
              <a:t> (15). </a:t>
            </a:r>
            <a:r>
              <a:rPr lang="en-US" sz="2400" dirty="0" err="1">
                <a:latin typeface="+mn-lt"/>
              </a:rPr>
              <a:t>Läbivaks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teemaks</a:t>
            </a:r>
            <a:r>
              <a:rPr lang="en-US" sz="2400" dirty="0">
                <a:latin typeface="+mn-lt"/>
              </a:rPr>
              <a:t> - </a:t>
            </a:r>
            <a:r>
              <a:rPr lang="en-US" sz="2400" dirty="0" err="1">
                <a:latin typeface="+mn-lt"/>
              </a:rPr>
              <a:t>finantskriteeriumid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aastaks</a:t>
            </a:r>
            <a:r>
              <a:rPr lang="en-US" sz="2400" dirty="0">
                <a:latin typeface="+mn-lt"/>
              </a:rPr>
              <a:t> 2022, APJC ESTONIA </a:t>
            </a:r>
            <a:r>
              <a:rPr lang="en-US" sz="2400" dirty="0" err="1">
                <a:latin typeface="+mn-lt"/>
              </a:rPr>
              <a:t>töös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osalemine</a:t>
            </a:r>
            <a:r>
              <a:rPr lang="en-US" sz="2400" dirty="0">
                <a:latin typeface="+mn-lt"/>
              </a:rPr>
              <a:t>.</a:t>
            </a:r>
          </a:p>
          <a:p>
            <a:r>
              <a:rPr lang="en-US" sz="2400" dirty="0" err="1">
                <a:latin typeface="+mn-lt"/>
              </a:rPr>
              <a:t>Reisikorraldajate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sektsioon</a:t>
            </a:r>
            <a:r>
              <a:rPr lang="en-US" sz="2400" dirty="0">
                <a:latin typeface="+mn-lt"/>
              </a:rPr>
              <a:t> - </a:t>
            </a:r>
            <a:r>
              <a:rPr lang="en-US" sz="2400" dirty="0" err="1">
                <a:latin typeface="+mn-lt"/>
              </a:rPr>
              <a:t>juhtis</a:t>
            </a:r>
            <a:r>
              <a:rPr lang="en-US" sz="2400" dirty="0">
                <a:latin typeface="+mn-lt"/>
              </a:rPr>
              <a:t> Sigrid Tammes. </a:t>
            </a:r>
            <a:r>
              <a:rPr lang="en-US" sz="2400" dirty="0" err="1">
                <a:latin typeface="+mn-lt"/>
              </a:rPr>
              <a:t>Tegevus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suures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osas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seotud</a:t>
            </a:r>
            <a:r>
              <a:rPr lang="en-US" sz="2400" dirty="0">
                <a:latin typeface="+mn-lt"/>
              </a:rPr>
              <a:t> info </a:t>
            </a:r>
            <a:r>
              <a:rPr lang="en-US" sz="2400" dirty="0" err="1">
                <a:latin typeface="+mn-lt"/>
              </a:rPr>
              <a:t>vahetamisega</a:t>
            </a:r>
            <a:r>
              <a:rPr lang="en-US" sz="2400" dirty="0">
                <a:latin typeface="+mn-lt"/>
              </a:rPr>
              <a:t>. </a:t>
            </a:r>
            <a:r>
              <a:rPr lang="en-US" sz="2400" dirty="0" err="1">
                <a:latin typeface="+mn-lt"/>
              </a:rPr>
              <a:t>Kohtumisi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toimunud</a:t>
            </a:r>
            <a:r>
              <a:rPr lang="en-US" sz="2400" dirty="0">
                <a:latin typeface="+mn-lt"/>
              </a:rPr>
              <a:t>.</a:t>
            </a:r>
          </a:p>
          <a:p>
            <a:r>
              <a:rPr lang="en-US" sz="2400" dirty="0" err="1">
                <a:latin typeface="+mn-lt"/>
              </a:rPr>
              <a:t>Koolitusreise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infoseminare</a:t>
            </a:r>
            <a:r>
              <a:rPr lang="en-US" sz="2400" dirty="0">
                <a:latin typeface="+mn-lt"/>
              </a:rPr>
              <a:t> ja </a:t>
            </a:r>
            <a:r>
              <a:rPr lang="en-US" sz="2400" dirty="0" err="1">
                <a:latin typeface="+mn-lt"/>
              </a:rPr>
              <a:t>koolitusi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toimunud</a:t>
            </a:r>
            <a:r>
              <a:rPr lang="en-US" sz="2400" dirty="0">
                <a:latin typeface="+mn-lt"/>
              </a:rPr>
              <a:t>.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pPr marL="0" indent="0">
              <a:buNone/>
            </a:pPr>
            <a:endParaRPr lang="et-E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0277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2B72D3B-98BE-46C2-A19F-27378266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98" y="365125"/>
            <a:ext cx="773245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  <a:cs typeface="Calibri" panose="020F0502020204030204" pitchFamily="34" charset="0"/>
              </a:rPr>
              <a:t>J</a:t>
            </a:r>
            <a:r>
              <a:rPr lang="et-EE" sz="4000" dirty="0" err="1">
                <a:latin typeface="+mn-lt"/>
                <a:cs typeface="Calibri" panose="020F0502020204030204" pitchFamily="34" charset="0"/>
              </a:rPr>
              <a:t>uhatuse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 tegevusaruanne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           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                 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aprill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-</a:t>
            </a:r>
            <a:r>
              <a:rPr lang="en-US" sz="4000" dirty="0" err="1">
                <a:latin typeface="+mn-lt"/>
                <a:cs typeface="Calibri" panose="020F0502020204030204" pitchFamily="34" charset="0"/>
              </a:rPr>
              <a:t>november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 2021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 (III)</a:t>
            </a:r>
            <a:endParaRPr lang="et-EE" sz="40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8286606-F239-4F5B-9365-4613C2D74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852" y="1825625"/>
            <a:ext cx="9072979" cy="4351338"/>
          </a:xfrm>
        </p:spPr>
        <p:txBody>
          <a:bodyPr/>
          <a:lstStyle/>
          <a:p>
            <a:endParaRPr lang="en-US" dirty="0"/>
          </a:p>
          <a:p>
            <a:r>
              <a:rPr lang="et-EE" dirty="0">
                <a:latin typeface="+mn-lt"/>
              </a:rPr>
              <a:t>K</a:t>
            </a:r>
            <a:r>
              <a:rPr lang="en-US" dirty="0" err="1">
                <a:latin typeface="+mn-lt"/>
              </a:rPr>
              <a:t>oostöö</a:t>
            </a:r>
            <a:r>
              <a:rPr lang="en-US" dirty="0">
                <a:latin typeface="+mn-lt"/>
              </a:rPr>
              <a:t> </a:t>
            </a:r>
            <a:r>
              <a:rPr lang="et-EE" dirty="0">
                <a:latin typeface="+mn-lt"/>
              </a:rPr>
              <a:t>EAS Turismiarenduskeskusega (</a:t>
            </a:r>
            <a:r>
              <a:rPr lang="en-US" dirty="0" err="1">
                <a:latin typeface="+mn-lt"/>
              </a:rPr>
              <a:t>töötoad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seminarid</a:t>
            </a:r>
            <a:r>
              <a:rPr lang="en-US" dirty="0">
                <a:latin typeface="+mn-lt"/>
              </a:rPr>
              <a:t> TAK </a:t>
            </a:r>
            <a:r>
              <a:rPr lang="en-US" dirty="0" err="1">
                <a:latin typeface="+mn-lt"/>
              </a:rPr>
              <a:t>tutvumisreiside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raames</a:t>
            </a:r>
            <a:r>
              <a:rPr lang="et-EE" dirty="0">
                <a:latin typeface="+mn-lt"/>
              </a:rPr>
              <a:t>)</a:t>
            </a:r>
            <a:endParaRPr lang="en-US" dirty="0">
              <a:latin typeface="+mn-lt"/>
            </a:endParaRPr>
          </a:p>
          <a:p>
            <a:r>
              <a:rPr lang="fi-FI" dirty="0" err="1">
                <a:latin typeface="+mn-lt"/>
              </a:rPr>
              <a:t>Koostöö</a:t>
            </a:r>
            <a:r>
              <a:rPr lang="fi-FI" dirty="0">
                <a:latin typeface="+mn-lt"/>
              </a:rPr>
              <a:t> Tallinna linna </a:t>
            </a:r>
            <a:r>
              <a:rPr lang="fi-FI" dirty="0" err="1">
                <a:latin typeface="+mn-lt"/>
              </a:rPr>
              <a:t>strateegiakeskuse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ettevõtlusteenistuse</a:t>
            </a:r>
            <a:r>
              <a:rPr lang="fi-FI" dirty="0">
                <a:latin typeface="+mn-lt"/>
              </a:rPr>
              <a:t>  </a:t>
            </a:r>
            <a:r>
              <a:rPr lang="fi-FI" dirty="0" err="1">
                <a:latin typeface="+mn-lt"/>
              </a:rPr>
              <a:t>turismiosakonnaga</a:t>
            </a:r>
            <a:r>
              <a:rPr lang="fi-FI" dirty="0">
                <a:latin typeface="+mn-lt"/>
              </a:rPr>
              <a:t> </a:t>
            </a:r>
          </a:p>
          <a:p>
            <a:r>
              <a:rPr lang="fi-FI" dirty="0" err="1">
                <a:latin typeface="+mn-lt"/>
              </a:rPr>
              <a:t>Osalemine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nõukodades</a:t>
            </a:r>
            <a:r>
              <a:rPr lang="fi-FI" dirty="0">
                <a:latin typeface="+mn-lt"/>
              </a:rPr>
              <a:t>, </a:t>
            </a:r>
            <a:r>
              <a:rPr lang="fi-FI" dirty="0" err="1">
                <a:latin typeface="+mn-lt"/>
              </a:rPr>
              <a:t>komisjonides</a:t>
            </a:r>
            <a:r>
              <a:rPr lang="fi-FI" dirty="0">
                <a:latin typeface="+mn-lt"/>
              </a:rPr>
              <a:t> (</a:t>
            </a:r>
            <a:r>
              <a:rPr lang="fi-FI" dirty="0" err="1">
                <a:latin typeface="+mn-lt"/>
              </a:rPr>
              <a:t>m.h</a:t>
            </a:r>
            <a:r>
              <a:rPr lang="fi-FI" dirty="0">
                <a:latin typeface="+mn-lt"/>
              </a:rPr>
              <a:t>. EAS Turismi-</a:t>
            </a:r>
            <a:r>
              <a:rPr lang="fi-FI" dirty="0" err="1">
                <a:latin typeface="+mn-lt"/>
              </a:rPr>
              <a:t>arenduskeskuse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Nõukoda</a:t>
            </a:r>
            <a:r>
              <a:rPr lang="fi-FI" dirty="0">
                <a:latin typeface="+mn-lt"/>
              </a:rPr>
              <a:t> (Külli Karing) ja </a:t>
            </a:r>
            <a:r>
              <a:rPr lang="fi-FI" dirty="0" err="1">
                <a:latin typeface="+mn-lt"/>
              </a:rPr>
              <a:t>Tarbijavaidluste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komisjon</a:t>
            </a:r>
            <a:r>
              <a:rPr lang="fi-FI" dirty="0">
                <a:latin typeface="+mn-lt"/>
              </a:rPr>
              <a:t> (Sigrid Tammes).</a:t>
            </a:r>
          </a:p>
          <a:p>
            <a:endParaRPr lang="fi-FI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4385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B8269B6-B235-4921-A3EC-FCD322EF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282" y="365125"/>
            <a:ext cx="7173159" cy="1325563"/>
          </a:xfrm>
        </p:spPr>
        <p:txBody>
          <a:bodyPr>
            <a:normAutofit/>
          </a:bodyPr>
          <a:lstStyle/>
          <a:p>
            <a:pPr algn="ctr"/>
            <a:r>
              <a:rPr lang="et-EE" sz="4000" dirty="0">
                <a:latin typeface="+mn-lt"/>
              </a:rPr>
              <a:t>Juhatuse tegevusaruanne                             aprill-november 2021 (I</a:t>
            </a:r>
            <a:r>
              <a:rPr lang="en-US" sz="4000" dirty="0">
                <a:latin typeface="+mn-lt"/>
              </a:rPr>
              <a:t>V</a:t>
            </a:r>
            <a:r>
              <a:rPr lang="et-EE" sz="4000" dirty="0">
                <a:latin typeface="+mn-lt"/>
              </a:rPr>
              <a:t>)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591C1A8-E5CE-4DAC-8EB1-4CB39E3A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694" y="1825625"/>
            <a:ext cx="98801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400" dirty="0">
                <a:latin typeface="+mn-lt"/>
              </a:rPr>
              <a:t>RAHVUSVAHELINE KOOSTÖÖ</a:t>
            </a:r>
          </a:p>
          <a:p>
            <a:r>
              <a:rPr lang="et-EE" sz="2400" dirty="0">
                <a:latin typeface="+mn-lt"/>
              </a:rPr>
              <a:t>ECTAA</a:t>
            </a:r>
            <a:r>
              <a:rPr lang="en-US" sz="2400" dirty="0">
                <a:latin typeface="+mn-lt"/>
              </a:rPr>
              <a:t>: Assistant Director - Aivo Takis; Fiscal committee - Enn Vilgo; Legal Committee -  Indrek Teppo; Air Matters Committee ja Technology Working Group - Sven Lõokene; Tour Operators Committee -  Sigrid Tammes; </a:t>
            </a:r>
          </a:p>
          <a:p>
            <a:r>
              <a:rPr lang="et-EE" sz="2400" dirty="0">
                <a:latin typeface="+mn-lt"/>
              </a:rPr>
              <a:t>ECTAA Põhja-Balti regiooni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töögrupp</a:t>
            </a:r>
            <a:r>
              <a:rPr lang="en-US" sz="2400" dirty="0">
                <a:latin typeface="+mn-lt"/>
              </a:rPr>
              <a:t> – </a:t>
            </a:r>
            <a:r>
              <a:rPr lang="en-US" sz="2400" dirty="0" err="1">
                <a:latin typeface="+mn-lt"/>
              </a:rPr>
              <a:t>kohtumine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veebis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detsembris</a:t>
            </a:r>
            <a:r>
              <a:rPr lang="en-US" sz="2400" dirty="0">
                <a:latin typeface="+mn-lt"/>
              </a:rPr>
              <a:t>;</a:t>
            </a:r>
            <a:r>
              <a:rPr lang="et-EE" sz="2400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 </a:t>
            </a:r>
            <a:endParaRPr lang="et-EE" sz="2400" dirty="0">
              <a:latin typeface="+mn-lt"/>
            </a:endParaRPr>
          </a:p>
          <a:p>
            <a:r>
              <a:rPr lang="et-EE" sz="2400" dirty="0">
                <a:latin typeface="+mn-lt"/>
              </a:rPr>
              <a:t>ECTAA Soome-Balti töögrupp </a:t>
            </a:r>
            <a:r>
              <a:rPr lang="en-US" sz="2400" dirty="0">
                <a:latin typeface="+mn-lt"/>
              </a:rPr>
              <a:t>– </a:t>
            </a:r>
            <a:r>
              <a:rPr lang="en-US" sz="2400" dirty="0" err="1">
                <a:latin typeface="+mn-lt"/>
              </a:rPr>
              <a:t>osalemine</a:t>
            </a:r>
            <a:r>
              <a:rPr lang="en-US" sz="2400" dirty="0">
                <a:latin typeface="+mn-lt"/>
              </a:rPr>
              <a:t> 6.10.2021 </a:t>
            </a:r>
            <a:r>
              <a:rPr lang="en-US" sz="2400" dirty="0" err="1">
                <a:latin typeface="+mn-lt"/>
              </a:rPr>
              <a:t>zoomis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üritusel</a:t>
            </a:r>
            <a:r>
              <a:rPr lang="en-US" sz="2400" dirty="0">
                <a:latin typeface="+mn-lt"/>
              </a:rPr>
              <a:t> - The VII Lithuanian Tourism Forum;</a:t>
            </a:r>
          </a:p>
          <a:p>
            <a:r>
              <a:rPr lang="et-EE" sz="2400" dirty="0">
                <a:latin typeface="+mn-lt"/>
              </a:rPr>
              <a:t>13.10.2021 kohtumine ETFL-i kaasliikme, Helsingis asuva Hispaania Turismiesinduse uue esindajaga, Julio E. Jimenez Novella-ga.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37922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E8F2A02-9C38-488D-A5B2-31A03A85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93241" cy="1325563"/>
          </a:xfrm>
        </p:spPr>
        <p:txBody>
          <a:bodyPr>
            <a:normAutofit/>
          </a:bodyPr>
          <a:lstStyle/>
          <a:p>
            <a:pPr algn="ctr"/>
            <a:r>
              <a:rPr lang="et-EE" sz="4000" dirty="0">
                <a:latin typeface="+mn-lt"/>
              </a:rPr>
              <a:t>Juhatuse tegevusaruanne                             aprill-november 2021 (IV)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45DA42B-B9D8-46B8-937D-80980CE3F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916" y="1825625"/>
            <a:ext cx="99688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>
                <a:latin typeface="+mn-lt"/>
              </a:rPr>
              <a:t>KOOSTÖÖ RIIGI – JA OMAVALITSUSASUTUSTEGA (V)</a:t>
            </a:r>
          </a:p>
          <a:p>
            <a:r>
              <a:rPr lang="fi-FI" sz="2400" dirty="0">
                <a:latin typeface="+mn-lt"/>
              </a:rPr>
              <a:t>8.11.2021 – </a:t>
            </a:r>
            <a:r>
              <a:rPr lang="fi-FI" sz="2400" dirty="0" err="1">
                <a:latin typeface="+mn-lt"/>
              </a:rPr>
              <a:t>liitude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kohtumine</a:t>
            </a:r>
            <a:r>
              <a:rPr lang="fi-FI" sz="2400" dirty="0">
                <a:latin typeface="+mn-lt"/>
              </a:rPr>
              <a:t> PM </a:t>
            </a:r>
            <a:r>
              <a:rPr lang="fi-FI" sz="2400" dirty="0" err="1">
                <a:latin typeface="+mn-lt"/>
              </a:rPr>
              <a:t>Kaja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Kallasega</a:t>
            </a:r>
            <a:r>
              <a:rPr lang="fi-FI" sz="2400" dirty="0">
                <a:latin typeface="+mn-lt"/>
              </a:rPr>
              <a:t>;</a:t>
            </a:r>
          </a:p>
          <a:p>
            <a:r>
              <a:rPr lang="fi-FI" sz="2400" dirty="0">
                <a:latin typeface="+mn-lt"/>
              </a:rPr>
              <a:t>19.10. 2021 </a:t>
            </a:r>
            <a:r>
              <a:rPr lang="fi-FI" sz="2400" dirty="0" err="1">
                <a:latin typeface="+mn-lt"/>
              </a:rPr>
              <a:t>kohtumine</a:t>
            </a:r>
            <a:r>
              <a:rPr lang="fi-FI" sz="2400" dirty="0">
                <a:latin typeface="+mn-lt"/>
              </a:rPr>
              <a:t> VM </a:t>
            </a:r>
            <a:r>
              <a:rPr lang="fi-FI" sz="2400" dirty="0" err="1">
                <a:latin typeface="+mn-lt"/>
              </a:rPr>
              <a:t>Äridiplomaatia</a:t>
            </a:r>
            <a:r>
              <a:rPr lang="fi-FI" sz="2400" dirty="0">
                <a:latin typeface="+mn-lt"/>
              </a:rPr>
              <a:t> osakonna </a:t>
            </a:r>
            <a:r>
              <a:rPr lang="fi-FI" sz="2400" dirty="0" err="1">
                <a:latin typeface="+mn-lt"/>
              </a:rPr>
              <a:t>töötajatega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koostöö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arutamiseks</a:t>
            </a:r>
            <a:r>
              <a:rPr lang="fi-FI" sz="2400" dirty="0">
                <a:latin typeface="+mn-lt"/>
              </a:rPr>
              <a:t>;</a:t>
            </a:r>
          </a:p>
          <a:p>
            <a:r>
              <a:rPr lang="fi-FI" sz="2400" dirty="0" err="1">
                <a:latin typeface="+mn-lt"/>
              </a:rPr>
              <a:t>Igakuised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kohtumised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ettevõtlus</a:t>
            </a:r>
            <a:r>
              <a:rPr lang="fi-FI" sz="2400" dirty="0">
                <a:latin typeface="+mn-lt"/>
              </a:rPr>
              <a:t>- ja </a:t>
            </a:r>
            <a:r>
              <a:rPr lang="fi-FI" sz="2400" dirty="0" err="1">
                <a:latin typeface="+mn-lt"/>
              </a:rPr>
              <a:t>infotehnoloogiaminister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Sutiga</a:t>
            </a:r>
            <a:r>
              <a:rPr lang="fi-FI" sz="2400" dirty="0">
                <a:latin typeface="+mn-lt"/>
              </a:rPr>
              <a:t>;</a:t>
            </a:r>
          </a:p>
          <a:p>
            <a:r>
              <a:rPr lang="fi-FI" sz="2400" dirty="0">
                <a:latin typeface="+mn-lt"/>
              </a:rPr>
              <a:t>22.10.2021 </a:t>
            </a:r>
            <a:r>
              <a:rPr lang="fi-FI" sz="2400" dirty="0" err="1">
                <a:latin typeface="+mn-lt"/>
              </a:rPr>
              <a:t>online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kohtumine</a:t>
            </a:r>
            <a:r>
              <a:rPr lang="fi-FI" sz="2400" dirty="0">
                <a:latin typeface="+mn-lt"/>
              </a:rPr>
              <a:t>  </a:t>
            </a:r>
            <a:r>
              <a:rPr lang="fi-FI" sz="2400" dirty="0" err="1">
                <a:latin typeface="+mn-lt"/>
              </a:rPr>
              <a:t>tervise</a:t>
            </a:r>
            <a:r>
              <a:rPr lang="fi-FI" sz="2400" dirty="0">
                <a:latin typeface="+mn-lt"/>
              </a:rPr>
              <a:t>- ja </a:t>
            </a:r>
            <a:r>
              <a:rPr lang="fi-FI" sz="2400" dirty="0" err="1">
                <a:latin typeface="+mn-lt"/>
              </a:rPr>
              <a:t>tööminister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Tanel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Kiigega</a:t>
            </a:r>
            <a:r>
              <a:rPr lang="fi-FI" sz="2400" dirty="0">
                <a:latin typeface="+mn-lt"/>
              </a:rPr>
              <a:t>;</a:t>
            </a:r>
          </a:p>
          <a:p>
            <a:r>
              <a:rPr lang="fi-FI" sz="2400" dirty="0" err="1">
                <a:latin typeface="+mn-lt"/>
              </a:rPr>
              <a:t>Tulemas</a:t>
            </a:r>
            <a:r>
              <a:rPr lang="fi-FI" sz="2400" dirty="0">
                <a:latin typeface="+mn-lt"/>
              </a:rPr>
              <a:t>:  14.12.2021 </a:t>
            </a:r>
            <a:r>
              <a:rPr lang="fi-FI" sz="2400" dirty="0" err="1">
                <a:latin typeface="+mn-lt"/>
              </a:rPr>
              <a:t>kohtumine</a:t>
            </a:r>
            <a:r>
              <a:rPr lang="fi-FI" sz="2400" dirty="0">
                <a:latin typeface="+mn-lt"/>
              </a:rPr>
              <a:t> - TTJA, MKM ja ETFL;</a:t>
            </a:r>
          </a:p>
          <a:p>
            <a:r>
              <a:rPr lang="fi-FI" sz="2400" dirty="0" err="1">
                <a:latin typeface="+mn-lt"/>
              </a:rPr>
              <a:t>Tulemas</a:t>
            </a:r>
            <a:r>
              <a:rPr lang="fi-FI" sz="2400" dirty="0">
                <a:latin typeface="+mn-lt"/>
              </a:rPr>
              <a:t>:  10.12.2021 EAS TAK ja MKM – </a:t>
            </a:r>
            <a:r>
              <a:rPr lang="fi-FI" sz="2400" dirty="0" err="1">
                <a:latin typeface="+mn-lt"/>
              </a:rPr>
              <a:t>Turismistrateegia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tutvustus</a:t>
            </a:r>
            <a:r>
              <a:rPr lang="fi-FI" sz="2400" dirty="0">
                <a:latin typeface="+mn-lt"/>
              </a:rPr>
              <a:t>;</a:t>
            </a:r>
          </a:p>
          <a:p>
            <a:r>
              <a:rPr lang="fi-FI" sz="2400" dirty="0" err="1">
                <a:latin typeface="+mn-lt"/>
              </a:rPr>
              <a:t>Terviseamet</a:t>
            </a:r>
            <a:r>
              <a:rPr lang="fi-FI" sz="2400" dirty="0">
                <a:latin typeface="+mn-lt"/>
              </a:rPr>
              <a:t> - 8.11. ja 25.11.2021 </a:t>
            </a:r>
            <a:r>
              <a:rPr lang="fi-FI" sz="2400" dirty="0" err="1">
                <a:latin typeface="+mn-lt"/>
              </a:rPr>
              <a:t>online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kohtumised</a:t>
            </a:r>
            <a:r>
              <a:rPr lang="fi-FI" sz="2400" dirty="0">
                <a:latin typeface="+mn-lt"/>
              </a:rPr>
              <a:t> </a:t>
            </a:r>
            <a:r>
              <a:rPr lang="fi-FI" sz="2400" dirty="0" err="1">
                <a:latin typeface="+mn-lt"/>
              </a:rPr>
              <a:t>teemal</a:t>
            </a:r>
            <a:r>
              <a:rPr lang="fi-FI" sz="2400" dirty="0">
                <a:latin typeface="+mn-lt"/>
              </a:rPr>
              <a:t> Tourest 2022;</a:t>
            </a:r>
          </a:p>
          <a:p>
            <a:endParaRPr lang="fi-FI" sz="2400" dirty="0">
              <a:latin typeface="+mn-lt"/>
            </a:endParaRPr>
          </a:p>
          <a:p>
            <a:endParaRPr lang="et-E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7649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t-EE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400" dirty="0" err="1">
                <a:solidFill>
                  <a:schemeClr val="tx1"/>
                </a:solidFill>
                <a:latin typeface="+mn-lt"/>
              </a:rPr>
              <a:t>Revisjonikomisjoni</a:t>
            </a:r>
            <a:r>
              <a:rPr lang="en-US" sz="4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+mn-lt"/>
              </a:rPr>
              <a:t>sõnavõtt</a:t>
            </a:r>
            <a:br>
              <a:rPr lang="en-US" dirty="0"/>
            </a:br>
            <a:endParaRPr lang="en-US" dirty="0"/>
          </a:p>
        </p:txBody>
      </p:sp>
      <p:sp>
        <p:nvSpPr>
          <p:cNvPr id="4" name="Alapealkiri 3">
            <a:extLst>
              <a:ext uri="{FF2B5EF4-FFF2-40B4-BE49-F238E27FC236}">
                <a16:creationId xmlns:a16="http://schemas.microsoft.com/office/drawing/2014/main" id="{F2F119EF-93D3-4451-B4ED-F76BC5442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n-lt"/>
              </a:rPr>
              <a:t>Komisjoni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</a:rPr>
              <a:t>esinaine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Katrin </a:t>
            </a:r>
            <a:r>
              <a:rPr lang="en-US" sz="2800" dirty="0" err="1">
                <a:solidFill>
                  <a:schemeClr val="tx1"/>
                </a:solidFill>
                <a:latin typeface="+mn-lt"/>
              </a:rPr>
              <a:t>Luhaäär</a:t>
            </a:r>
            <a:endParaRPr lang="et-EE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1514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056B1-403E-4E94-9CA4-890FC7E18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Revisjonikomisjoni</a:t>
            </a:r>
            <a:r>
              <a:rPr lang="en-US" dirty="0"/>
              <a:t> </a:t>
            </a:r>
            <a:r>
              <a:rPr lang="en-US" dirty="0" err="1"/>
              <a:t>ülesanded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00B46-5A9C-4233-ABEA-55ECE82F0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t-EE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Revisjonikomisjoni (Komisjon) põhiülesanne on Eesti Turismifirmade Liidu (ETFL)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t-EE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põhikirjaliste tegevuste sh majandustegevuse kontrollimine. </a:t>
            </a:r>
          </a:p>
          <a:p>
            <a:pPr marL="0" indent="0">
              <a:buNone/>
            </a:pPr>
            <a:r>
              <a:rPr lang="et-EE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Komisjon kontrollib ETFL’i tegevust õigusaktidega sätestatud korras: </a:t>
            </a:r>
          </a:p>
          <a:p>
            <a:pPr marL="0" indent="0">
              <a:buNone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t-E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2.1. vastavalt vajadusele, kuid vähemalt üks kord aastas ETFL’i tegevuse vastavust põhikirjale,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      </a:t>
            </a:r>
          </a:p>
          <a:p>
            <a:pPr marL="0" indent="0">
              <a:buNone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      </a:t>
            </a:r>
            <a:r>
              <a:rPr lang="et-E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volikogu ja juhatuse otsustele, eelarvele, tegevuskavale;</a:t>
            </a:r>
          </a:p>
          <a:p>
            <a:pPr marL="0" indent="0">
              <a:buNone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t-E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2.2. tulude tähtaegset sissenõudmist ning kulude vastavust ja põhjendatust;</a:t>
            </a:r>
          </a:p>
          <a:p>
            <a:pPr marL="0" indent="0">
              <a:buNone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t-E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2.3. raamatupidamise õigsust ja vara kasutamise sihipärasust; </a:t>
            </a:r>
          </a:p>
          <a:p>
            <a:pPr marL="0" indent="0">
              <a:buNone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t-E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2.4. kehtivate lepingute täitmist; </a:t>
            </a:r>
          </a:p>
          <a:p>
            <a:pPr marL="0" indent="0">
              <a:buNone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r>
              <a:rPr lang="et-E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2.5. viib läbi erakorralisi kontrolle volikogu otsuse alusel. </a:t>
            </a:r>
          </a:p>
          <a:p>
            <a:pPr marL="0" indent="0">
              <a:buNone/>
            </a:pP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</a:t>
            </a:r>
            <a:r>
              <a:rPr lang="et-EE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Komisjon on kohustatud enne ETFL’i majandusaasta aruande kinnitamist esitama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t-EE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volikogule vastava kirjaliku arvamuse koos märkuste ja ettepanekutega komisjoni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t-EE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protokollis toodud tähelepanekute kohta.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1725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036" y="365125"/>
            <a:ext cx="6649016" cy="1325563"/>
          </a:xfrm>
        </p:spPr>
        <p:txBody>
          <a:bodyPr>
            <a:normAutofit/>
          </a:bodyPr>
          <a:lstStyle/>
          <a:p>
            <a:pPr algn="ctr"/>
            <a:r>
              <a:rPr lang="et-EE" sz="4000" dirty="0">
                <a:latin typeface="+mn-lt"/>
                <a:cs typeface="Times New Roman" panose="02020603050405020304" pitchFamily="18" charset="0"/>
              </a:rPr>
              <a:t>Päevakor</a:t>
            </a:r>
            <a:r>
              <a:rPr lang="en-US" sz="4000" dirty="0">
                <a:latin typeface="+mn-lt"/>
                <a:cs typeface="Times New Roman" panose="02020603050405020304" pitchFamily="18" charset="0"/>
              </a:rPr>
              <a:t>d I</a:t>
            </a:r>
            <a:endParaRPr lang="et-EE" sz="4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7B56C-780C-41A7-B1C6-6F03979CF78E}"/>
              </a:ext>
            </a:extLst>
          </p:cNvPr>
          <p:cNvSpPr txBox="1"/>
          <p:nvPr/>
        </p:nvSpPr>
        <p:spPr>
          <a:xfrm>
            <a:off x="1838035" y="1856751"/>
            <a:ext cx="8300263" cy="3977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t-E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Aeg ja koht: neljapäev 02.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12.</a:t>
            </a:r>
            <a:r>
              <a:rPr lang="et-E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2021, Filmimuuseum, Pirita tee 56, Tallinn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13.30-14.00 Kogunemine ja osalejate registreerimine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kohvi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/tee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t-E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Volikogu koosoleku päevakord 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14.00-14.10 Tervitussõnad - Karlo Funk, Filmimuuseumi kuraator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14.10-14.20 Tervitussõnad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Tiit Pruuli, ETFL-i president 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14.20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14.50 Külalised - Tiina Nirk, Eesti Välisministeeriumi konsulaarosakonna peadirektor ja Tiina Kallasmaa, konsulaarabi büroo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direktor</a:t>
            </a:r>
            <a:endParaRPr lang="et-E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4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BE2147B-7A0F-4078-8FD9-EBA969349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9162" y="1122363"/>
            <a:ext cx="5938837" cy="1655762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+mn-lt"/>
              </a:rPr>
              <a:t>Eetikakomisjoni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sõnavõtt</a:t>
            </a:r>
            <a:endParaRPr lang="et-EE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Alapealkiri 3">
            <a:extLst>
              <a:ext uri="{FF2B5EF4-FFF2-40B4-BE49-F238E27FC236}">
                <a16:creationId xmlns:a16="http://schemas.microsoft.com/office/drawing/2014/main" id="{6563683D-175C-4E2A-91D6-28F6C2162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Komisjoni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esinaine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 Leela Lilleorg</a:t>
            </a:r>
            <a:endParaRPr lang="et-E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10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54F50B1-9215-4323-9FF6-7BB37E4A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820814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  <a:cs typeface="Calibri" panose="020F0502020204030204" pitchFamily="34" charset="0"/>
              </a:rPr>
              <a:t>L</a:t>
            </a:r>
            <a:r>
              <a:rPr lang="et-EE" sz="4000" dirty="0" err="1">
                <a:latin typeface="+mn-lt"/>
                <a:cs typeface="Calibri" panose="020F0502020204030204" pitchFamily="34" charset="0"/>
              </a:rPr>
              <a:t>iikmemaksude</a:t>
            </a:r>
            <a:r>
              <a:rPr lang="et-EE" sz="4000" dirty="0">
                <a:latin typeface="+mn-lt"/>
                <a:cs typeface="Calibri" panose="020F0502020204030204" pitchFamily="34" charset="0"/>
              </a:rPr>
              <a:t> tasumisest 2021-22 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FA </a:t>
            </a:r>
            <a:r>
              <a:rPr lang="en-US" sz="4000" dirty="0" err="1">
                <a:latin typeface="+mn-lt"/>
                <a:cs typeface="Calibri" panose="020F0502020204030204" pitchFamily="34" charset="0"/>
              </a:rPr>
              <a:t>seisuga</a:t>
            </a:r>
            <a:r>
              <a:rPr lang="en-US" sz="4000" dirty="0">
                <a:latin typeface="+mn-lt"/>
                <a:cs typeface="Calibri" panose="020F0502020204030204" pitchFamily="34" charset="0"/>
              </a:rPr>
              <a:t> 30.11.2021</a:t>
            </a:r>
            <a:endParaRPr lang="et-EE" sz="40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1C3592F-4B4F-4832-A9D2-BF50A5AD0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730" y="1825625"/>
            <a:ext cx="967666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u="sng" dirty="0"/>
          </a:p>
          <a:p>
            <a:r>
              <a:rPr lang="et-EE" sz="3200" dirty="0">
                <a:latin typeface="+mn-lt"/>
              </a:rPr>
              <a:t>Arveid väljastatud summas	</a:t>
            </a:r>
            <a:r>
              <a:rPr lang="en-US" sz="3200" dirty="0">
                <a:latin typeface="+mn-lt"/>
              </a:rPr>
              <a:t>         </a:t>
            </a:r>
            <a:r>
              <a:rPr lang="et-EE" sz="3200" dirty="0">
                <a:latin typeface="+mn-lt"/>
              </a:rPr>
              <a:t>24</a:t>
            </a:r>
            <a:r>
              <a:rPr lang="en-US" sz="3200" dirty="0">
                <a:latin typeface="+mn-lt"/>
              </a:rPr>
              <a:t> </a:t>
            </a:r>
            <a:r>
              <a:rPr lang="et-EE" sz="3200" dirty="0">
                <a:latin typeface="+mn-lt"/>
              </a:rPr>
              <a:t>315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eur</a:t>
            </a:r>
            <a:endParaRPr lang="et-EE" sz="3200" dirty="0">
              <a:latin typeface="+mn-lt"/>
            </a:endParaRPr>
          </a:p>
          <a:p>
            <a:r>
              <a:rPr lang="et-EE" sz="3200" dirty="0">
                <a:latin typeface="+mn-lt"/>
              </a:rPr>
              <a:t>Laekumised summas 	</a:t>
            </a:r>
            <a:r>
              <a:rPr lang="en-US" sz="3200" dirty="0">
                <a:latin typeface="+mn-lt"/>
              </a:rPr>
              <a:t>	         </a:t>
            </a:r>
            <a:r>
              <a:rPr lang="et-EE" sz="3200" dirty="0">
                <a:latin typeface="+mn-lt"/>
              </a:rPr>
              <a:t>23</a:t>
            </a:r>
            <a:r>
              <a:rPr lang="en-US" sz="3200" dirty="0">
                <a:latin typeface="+mn-lt"/>
              </a:rPr>
              <a:t> </a:t>
            </a:r>
            <a:r>
              <a:rPr lang="et-EE" sz="3200" dirty="0">
                <a:latin typeface="+mn-lt"/>
              </a:rPr>
              <a:t>010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eur</a:t>
            </a:r>
            <a:endParaRPr lang="et-EE" sz="3200" dirty="0">
              <a:latin typeface="+mn-lt"/>
            </a:endParaRPr>
          </a:p>
          <a:p>
            <a:r>
              <a:rPr lang="et-EE" sz="3200" dirty="0">
                <a:solidFill>
                  <a:srgbClr val="FF0000"/>
                </a:solidFill>
                <a:latin typeface="+mn-lt"/>
              </a:rPr>
              <a:t>Laekumata summas	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	           </a:t>
            </a:r>
            <a:r>
              <a:rPr lang="et-EE" sz="32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t-EE" sz="3200" dirty="0">
                <a:solidFill>
                  <a:srgbClr val="FF0000"/>
                </a:solidFill>
                <a:latin typeface="+mn-lt"/>
              </a:rPr>
              <a:t>305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eur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  <a:p>
            <a:endParaRPr lang="en-US" sz="3200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et-EE" sz="2300" dirty="0">
                <a:latin typeface="+mn-lt"/>
              </a:rPr>
              <a:t>Liikmemaks põhiliikmetele 2019. aasta kogumüügi alusel uuest hinnakirjalisest   aastatasust 50%.</a:t>
            </a:r>
            <a:br>
              <a:rPr lang="et-EE" sz="2300" dirty="0">
                <a:latin typeface="+mn-lt"/>
              </a:rPr>
            </a:br>
            <a:r>
              <a:rPr lang="et-EE" sz="2300" dirty="0">
                <a:latin typeface="+mn-lt"/>
              </a:rPr>
              <a:t>Liikmemaks kaasliikmetele 50% hinnakirjalisest aastatasust (640 eurot). </a:t>
            </a:r>
          </a:p>
          <a:p>
            <a:pPr marL="0" indent="0">
              <a:buNone/>
            </a:pPr>
            <a:r>
              <a:rPr lang="et-EE" sz="2300" dirty="0">
                <a:latin typeface="+mn-lt"/>
              </a:rPr>
              <a:t>Alates 1.04.2021 MTÜ ETFLiga liitujate tingimuseks on ühekordne </a:t>
            </a:r>
            <a:r>
              <a:rPr lang="et-EE" sz="2300" dirty="0" err="1">
                <a:latin typeface="+mn-lt"/>
              </a:rPr>
              <a:t>tagastamatu</a:t>
            </a:r>
            <a:endParaRPr lang="et-EE" sz="2300" dirty="0">
              <a:latin typeface="+mn-lt"/>
            </a:endParaRPr>
          </a:p>
          <a:p>
            <a:pPr marL="0" indent="0">
              <a:buNone/>
            </a:pPr>
            <a:r>
              <a:rPr lang="et-EE" sz="2300" dirty="0">
                <a:latin typeface="+mn-lt"/>
              </a:rPr>
              <a:t>liitumistasu 200 eurot ja liikmemaks sarnaselt olemasolevatele liikmetele. </a:t>
            </a:r>
          </a:p>
          <a:p>
            <a:pPr marL="0" indent="0">
              <a:buNone/>
            </a:pPr>
            <a:endParaRPr lang="et-EE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0840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50622C4-1A32-401B-9A4B-074AA33D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30592" cy="1325563"/>
          </a:xfrm>
        </p:spPr>
        <p:txBody>
          <a:bodyPr>
            <a:normAutofit/>
          </a:bodyPr>
          <a:lstStyle/>
          <a:p>
            <a:pPr algn="ctr"/>
            <a:r>
              <a:rPr lang="et-EE" sz="4000" dirty="0">
                <a:latin typeface="+mn-lt"/>
                <a:cs typeface="Calibri" panose="020F0502020204030204" pitchFamily="34" charset="0"/>
              </a:rPr>
              <a:t>Tourest 2022 tegevusplaanid ja eelarve</a:t>
            </a:r>
            <a:endParaRPr lang="et-EE" sz="40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7439F43-249B-4A80-8400-A91DE188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741"/>
            <a:ext cx="10515600" cy="4126221"/>
          </a:xfrm>
        </p:spPr>
        <p:txBody>
          <a:bodyPr/>
          <a:lstStyle/>
          <a:p>
            <a:r>
              <a:rPr lang="en-US" dirty="0">
                <a:latin typeface="+mn-lt"/>
              </a:rPr>
              <a:t>Mess </a:t>
            </a:r>
            <a:r>
              <a:rPr lang="en-US" dirty="0" err="1">
                <a:latin typeface="+mn-lt"/>
              </a:rPr>
              <a:t>toimub</a:t>
            </a:r>
            <a:r>
              <a:rPr lang="en-US" dirty="0">
                <a:latin typeface="+mn-lt"/>
              </a:rPr>
              <a:t> 11.-13.02.2022</a:t>
            </a:r>
          </a:p>
          <a:p>
            <a:r>
              <a:rPr lang="en-US" dirty="0" err="1">
                <a:latin typeface="+mn-lt"/>
              </a:rPr>
              <a:t>Partnerid</a:t>
            </a:r>
            <a:r>
              <a:rPr lang="en-US" dirty="0">
                <a:latin typeface="+mn-lt"/>
              </a:rPr>
              <a:t> EAS TAK ja Eesti </a:t>
            </a:r>
            <a:r>
              <a:rPr lang="en-US" dirty="0" err="1">
                <a:latin typeface="+mn-lt"/>
              </a:rPr>
              <a:t>Näitused</a:t>
            </a:r>
            <a:endParaRPr lang="en-US" dirty="0">
              <a:latin typeface="+mn-lt"/>
            </a:endParaRPr>
          </a:p>
          <a:p>
            <a:r>
              <a:rPr lang="en-US" dirty="0" err="1">
                <a:latin typeface="+mn-lt"/>
              </a:rPr>
              <a:t>Koostöös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Terviseametiga</a:t>
            </a:r>
            <a:r>
              <a:rPr lang="en-US" dirty="0">
                <a:latin typeface="+mn-lt"/>
              </a:rPr>
              <a:t>, MKM-I ja </a:t>
            </a:r>
            <a:r>
              <a:rPr lang="en-US" dirty="0" err="1">
                <a:latin typeface="+mn-lt"/>
              </a:rPr>
              <a:t>Välisministeeriumiga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Hosted Buyer </a:t>
            </a:r>
            <a:r>
              <a:rPr lang="en-US" dirty="0" err="1">
                <a:latin typeface="+mn-lt"/>
              </a:rPr>
              <a:t>Programme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PRO </a:t>
            </a:r>
            <a:r>
              <a:rPr lang="en-US" dirty="0" err="1">
                <a:latin typeface="+mn-lt"/>
              </a:rPr>
              <a:t>seminarid</a:t>
            </a:r>
            <a:endParaRPr lang="en-US" dirty="0">
              <a:latin typeface="+mn-lt"/>
            </a:endParaRPr>
          </a:p>
          <a:p>
            <a:r>
              <a:rPr lang="en-US" dirty="0" err="1">
                <a:latin typeface="+mn-lt"/>
              </a:rPr>
              <a:t>Diplomaatiline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korpus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99661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79A5-E6E6-47E9-923F-87714223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Tourest 2022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80E7C-86A4-47CD-99D9-4D6AEB6B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75" y="380685"/>
            <a:ext cx="1519825" cy="151982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5DD676-3E56-4621-B8D9-8A503502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30" y="1173475"/>
            <a:ext cx="4823471" cy="225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B6B5A7-354B-4BB2-A2E2-5F1D212A8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77" y="4533244"/>
            <a:ext cx="4016726" cy="18525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408C80-A052-4CCD-B68E-C02B8BEF6110}"/>
              </a:ext>
            </a:extLst>
          </p:cNvPr>
          <p:cNvSpPr txBox="1"/>
          <p:nvPr/>
        </p:nvSpPr>
        <p:spPr>
          <a:xfrm>
            <a:off x="2398143" y="49084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t-E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24071F-C96F-478C-BD18-8C682875B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43" y="3429000"/>
            <a:ext cx="2402457" cy="2402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AC0535-1FF8-4C58-B955-1BC6D497C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756" y="1985558"/>
            <a:ext cx="2255526" cy="2255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845F8-AC45-4688-9B98-A0AC4F166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728" y="2915728"/>
            <a:ext cx="1638886" cy="163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73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79A5-E6E6-47E9-923F-87714223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Tourest 2022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80E7C-86A4-47CD-99D9-4D6AEB6B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75" y="380685"/>
            <a:ext cx="1519825" cy="151982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408C80-A052-4CCD-B68E-C02B8BEF6110}"/>
              </a:ext>
            </a:extLst>
          </p:cNvPr>
          <p:cNvSpPr txBox="1"/>
          <p:nvPr/>
        </p:nvSpPr>
        <p:spPr>
          <a:xfrm>
            <a:off x="2398143" y="49084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t-E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A07470-D5F6-4BC4-8AD0-CE5C9B15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14822"/>
            <a:ext cx="71628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95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79A5-E6E6-47E9-923F-87714223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Tourest 2022 eelarve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80E7C-86A4-47CD-99D9-4D6AEB6B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75" y="380685"/>
            <a:ext cx="1519825" cy="151982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1843E-6626-46DE-B951-43665FA33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461" y="1627516"/>
            <a:ext cx="7858663" cy="3810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0589D-27BA-49BF-9EFB-09EC4E55011C}"/>
              </a:ext>
            </a:extLst>
          </p:cNvPr>
          <p:cNvSpPr txBox="1"/>
          <p:nvPr/>
        </p:nvSpPr>
        <p:spPr>
          <a:xfrm>
            <a:off x="1936630" y="5476658"/>
            <a:ext cx="807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 </a:t>
            </a:r>
            <a:r>
              <a:rPr lang="et-EE" b="1" dirty="0"/>
              <a:t>Sisaldab kaaseksponente</a:t>
            </a:r>
          </a:p>
        </p:txBody>
      </p:sp>
    </p:spTree>
    <p:extLst>
      <p:ext uri="{BB962C8B-B14F-4D97-AF65-F5344CB8AC3E}">
        <p14:creationId xmlns:p14="http://schemas.microsoft.com/office/powerpoint/2010/main" val="408830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79A5-E6E6-47E9-923F-87714223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Touresti sõnum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/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külastaja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80E7C-86A4-47CD-99D9-4D6AEB6B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75" y="380685"/>
            <a:ext cx="1519825" cy="15198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357E8-E4F4-40D5-82EB-5697AEF8A891}"/>
              </a:ext>
            </a:extLst>
          </p:cNvPr>
          <p:cNvSpPr txBox="1"/>
          <p:nvPr/>
        </p:nvSpPr>
        <p:spPr>
          <a:xfrm>
            <a:off x="3424687" y="2110154"/>
            <a:ext cx="403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FE20B-71C6-4D0A-8768-71D971335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012" y="1984075"/>
            <a:ext cx="2810614" cy="311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136BB-77AF-482D-AD63-4C6280D38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73" y="1984075"/>
            <a:ext cx="2454551" cy="3112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D2EEB7-8E8C-48AB-8FB3-30ACA640E99D}"/>
              </a:ext>
            </a:extLst>
          </p:cNvPr>
          <p:cNvSpPr txBox="1"/>
          <p:nvPr/>
        </p:nvSpPr>
        <p:spPr>
          <a:xfrm>
            <a:off x="3635108" y="1909908"/>
            <a:ext cx="4037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b="1" dirty="0"/>
              <a:t>Noored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b="1" dirty="0"/>
              <a:t>Kaugreiside huvilised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b="1" dirty="0"/>
              <a:t>Charterlennud/pakettreisid s.o.  </a:t>
            </a:r>
          </a:p>
          <a:p>
            <a:r>
              <a:rPr lang="et-EE" b="1" dirty="0"/>
              <a:t>	turvaline puhkus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CA829-2EFA-44F3-A653-1A56FA5BE77D}"/>
              </a:ext>
            </a:extLst>
          </p:cNvPr>
          <p:cNvSpPr txBox="1"/>
          <p:nvPr/>
        </p:nvSpPr>
        <p:spPr>
          <a:xfrm>
            <a:off x="3134334" y="3429000"/>
            <a:ext cx="5103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t-EE" b="1" dirty="0"/>
              <a:t>Messikülastaja keskmine vanus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70C0"/>
                </a:solidFill>
              </a:rPr>
              <a:t>Tourest 2019	Tourest 2020	Tourest 2022</a:t>
            </a:r>
          </a:p>
          <a:p>
            <a:r>
              <a:rPr lang="en-US" b="1" dirty="0"/>
              <a:t>          41.a.	      38.a 		             ?</a:t>
            </a:r>
            <a:endParaRPr lang="et-EE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89B154-2233-4AA7-B240-3280F79458AB}"/>
              </a:ext>
            </a:extLst>
          </p:cNvPr>
          <p:cNvSpPr txBox="1"/>
          <p:nvPr/>
        </p:nvSpPr>
        <p:spPr>
          <a:xfrm>
            <a:off x="3635108" y="4965255"/>
            <a:ext cx="41562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K</a:t>
            </a:r>
            <a:r>
              <a:rPr lang="et-EE" b="1" i="1" dirty="0"/>
              <a:t>ülastaja pileti hind 5 eurot</a:t>
            </a:r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b="1" i="1" dirty="0"/>
              <a:t>Lisatulu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b="1" i="1" dirty="0"/>
              <a:t>Kvaliteetsem messikülastaja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b="1" i="1" dirty="0"/>
              <a:t>Tõkestab suurte masside kokkutulekut</a:t>
            </a:r>
          </a:p>
        </p:txBody>
      </p:sp>
    </p:spTree>
    <p:extLst>
      <p:ext uri="{BB962C8B-B14F-4D97-AF65-F5344CB8AC3E}">
        <p14:creationId xmlns:p14="http://schemas.microsoft.com/office/powerpoint/2010/main" val="3277990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79A5-E6E6-47E9-923F-87714223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Tourest 2022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</a:br>
            <a:r>
              <a:rPr lang="et-EE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mis on uut külastajale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80E7C-86A4-47CD-99D9-4D6AEB6B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75" y="380685"/>
            <a:ext cx="1519825" cy="151982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FFD423-0146-4DDE-8B4F-28172544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04" y="1690688"/>
            <a:ext cx="6377840" cy="4244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703E33-0F1F-488D-8A4D-BF7DD09E1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576" y="3812786"/>
            <a:ext cx="1724025" cy="10096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72047E-C671-4169-BF55-0519B94F225F}"/>
              </a:ext>
            </a:extLst>
          </p:cNvPr>
          <p:cNvSpPr txBox="1"/>
          <p:nvPr/>
        </p:nvSpPr>
        <p:spPr>
          <a:xfrm>
            <a:off x="7899211" y="2072122"/>
            <a:ext cx="3703258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SUUR PUHKUSELOOS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on </a:t>
            </a:r>
            <a:r>
              <a:rPr lang="et-E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tagasi</a:t>
            </a:r>
          </a:p>
        </p:txBody>
      </p:sp>
    </p:spTree>
    <p:extLst>
      <p:ext uri="{BB962C8B-B14F-4D97-AF65-F5344CB8AC3E}">
        <p14:creationId xmlns:p14="http://schemas.microsoft.com/office/powerpoint/2010/main" val="1700333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79A5-E6E6-47E9-923F-87714223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Tourest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 2022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</a:br>
            <a:r>
              <a:rPr lang="et-EE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mis on uut eksponendile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?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80E7C-86A4-47CD-99D9-4D6AEB6B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75" y="380685"/>
            <a:ext cx="1519825" cy="15198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357E8-E4F4-40D5-82EB-5697AEF8A891}"/>
              </a:ext>
            </a:extLst>
          </p:cNvPr>
          <p:cNvSpPr txBox="1"/>
          <p:nvPr/>
        </p:nvSpPr>
        <p:spPr>
          <a:xfrm>
            <a:off x="3424687" y="2110154"/>
            <a:ext cx="403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F1E48-8123-45CF-8DF2-E25876A21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7" y="1629616"/>
            <a:ext cx="9654258" cy="50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80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79A5-E6E6-47E9-923F-87714223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Tourest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 2022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</a:br>
            <a:r>
              <a:rPr lang="et-EE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mis on uut eksponendile?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80E7C-86A4-47CD-99D9-4D6AEB6B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75" y="380685"/>
            <a:ext cx="1519825" cy="15198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357E8-E4F4-40D5-82EB-5697AEF8A891}"/>
              </a:ext>
            </a:extLst>
          </p:cNvPr>
          <p:cNvSpPr txBox="1"/>
          <p:nvPr/>
        </p:nvSpPr>
        <p:spPr>
          <a:xfrm>
            <a:off x="3424687" y="2110154"/>
            <a:ext cx="403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5F416-332B-4F8E-A9CA-3D42B08AA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78" y="2197175"/>
            <a:ext cx="3475812" cy="2770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E98D25-4C72-4641-A3BA-A58FED74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468" y="2110155"/>
            <a:ext cx="4955208" cy="30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95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u kohatäide 5" descr="Pilt, millel on kujutatud hoone, maja&#10;&#10;Kirjeldus on genereeritud automaatselt">
            <a:extLst>
              <a:ext uri="{FF2B5EF4-FFF2-40B4-BE49-F238E27FC236}">
                <a16:creationId xmlns:a16="http://schemas.microsoft.com/office/drawing/2014/main" id="{F18107D6-5234-4E61-A6FC-9A02E42F1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4" r="510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ealkiri 2">
            <a:extLst>
              <a:ext uri="{FF2B5EF4-FFF2-40B4-BE49-F238E27FC236}">
                <a16:creationId xmlns:a16="http://schemas.microsoft.com/office/drawing/2014/main" id="{CFFC79C0-9D1D-47C8-9978-97C9EC8CB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68" y="365125"/>
            <a:ext cx="3822189" cy="1899912"/>
          </a:xfrm>
        </p:spPr>
        <p:txBody>
          <a:bodyPr>
            <a:normAutofit/>
          </a:bodyPr>
          <a:lstStyle/>
          <a:p>
            <a:br>
              <a:rPr lang="en-US" sz="4000" dirty="0">
                <a:latin typeface="+mn-lt"/>
                <a:cs typeface="Times New Roman" panose="02020603050405020304" pitchFamily="18" charset="0"/>
              </a:rPr>
            </a:br>
            <a:r>
              <a:rPr lang="en-US" sz="4000" dirty="0" err="1">
                <a:latin typeface="+mn-lt"/>
                <a:cs typeface="Times New Roman" panose="02020603050405020304" pitchFamily="18" charset="0"/>
              </a:rPr>
              <a:t>Tervitussõnad</a:t>
            </a:r>
            <a:endParaRPr lang="et-EE" sz="4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0318C0-F445-471F-8277-C3BF8857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t-EE" sz="4000" dirty="0">
                <a:effectLst/>
                <a:latin typeface="+mn-lt"/>
                <a:ea typeface="Calibri" panose="020F0502020204030204" pitchFamily="34" charset="0"/>
              </a:rPr>
              <a:t>Karlo Funk</a:t>
            </a:r>
            <a:r>
              <a:rPr lang="en-US" sz="4000" dirty="0">
                <a:latin typeface="+mn-lt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t-EE" sz="3600" i="1" dirty="0">
                <a:effectLst/>
                <a:latin typeface="+mn-lt"/>
                <a:ea typeface="Calibri" panose="020F0502020204030204" pitchFamily="34" charset="0"/>
              </a:rPr>
              <a:t>Filmimuuseumi kuraator</a:t>
            </a:r>
            <a:endParaRPr lang="en-US" sz="3600" i="1" dirty="0">
              <a:effectLst/>
              <a:latin typeface="+mn-lt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200" u="sng" dirty="0">
              <a:solidFill>
                <a:srgbClr val="000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3"/>
            </a:endParaRPr>
          </a:p>
          <a:p>
            <a:pPr marL="0" indent="0">
              <a:buNone/>
            </a:pPr>
            <a:r>
              <a:rPr lang="et-EE" sz="1200" u="sng" dirty="0">
                <a:solidFill>
                  <a:srgbClr val="000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https://www.youtube.com/watch?v=yoDWeAeS4EI</a:t>
            </a:r>
            <a:r>
              <a:rPr lang="en-US" sz="1200" u="sng" dirty="0">
                <a:solidFill>
                  <a:srgbClr val="000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t-E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5942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79A5-E6E6-47E9-923F-87714223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Tourest 2022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G Rounded" panose="020B0500000000000000" pitchFamily="34" charset="0"/>
              </a:rPr>
              <a:t>Hosted Buyer Program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80E7C-86A4-47CD-99D9-4D6AEB6B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175" y="380685"/>
            <a:ext cx="1519825" cy="1519825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421A03-F432-4100-B7C3-95231C37A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7" y="2035606"/>
            <a:ext cx="4186497" cy="2863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02B66F-8ACE-4291-AA44-AB6CB2175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011" y="1736467"/>
            <a:ext cx="1135812" cy="1135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1C855-AF58-4840-8DC1-F56E2A7DE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548" y="1736467"/>
            <a:ext cx="1075426" cy="1075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07082-8D9A-4D85-92BE-738DB6A09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668" y="1757647"/>
            <a:ext cx="1135812" cy="1135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61EB9-3553-4744-8B4D-B0891B0A76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011" y="3038958"/>
            <a:ext cx="1204824" cy="1204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6271AC-48CD-4607-9298-58E033AB7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944" y="3027968"/>
            <a:ext cx="1141563" cy="114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BD7A6-CC02-4D5B-8EA9-1CFD718ED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616" y="3038958"/>
            <a:ext cx="1231959" cy="1231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201B02-E93E-40E7-AB6B-745BD0BC1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4381" y="4193725"/>
            <a:ext cx="1141563" cy="1141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CEBCFE-FCBC-4F1E-A13E-03471F0B7A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8166" y="4137222"/>
            <a:ext cx="1141563" cy="1141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F380D6-1532-47F2-9544-AD96AA71F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5236843"/>
            <a:ext cx="947737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1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>
            <a:extLst>
              <a:ext uri="{FF2B5EF4-FFF2-40B4-BE49-F238E27FC236}">
                <a16:creationId xmlns:a16="http://schemas.microsoft.com/office/drawing/2014/main" id="{529E2300-0132-4662-A7B5-A6492C04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0" y="365125"/>
            <a:ext cx="7688063" cy="1325563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latin typeface="+mn-lt"/>
              </a:rPr>
            </a:br>
            <a:r>
              <a:rPr lang="en-US" sz="4000" dirty="0" err="1">
                <a:latin typeface="+mn-lt"/>
              </a:rPr>
              <a:t>Häältelugemiskomisjoni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valimine</a:t>
            </a:r>
            <a:endParaRPr lang="et-EE" sz="4000" dirty="0">
              <a:latin typeface="+mn-lt"/>
            </a:endParaRPr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DD15BB1E-11FB-43D9-BEAA-F109F2F0C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412" y="1825625"/>
            <a:ext cx="9569388" cy="4351338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 err="1">
                <a:latin typeface="+mn-lt"/>
                <a:ea typeface="Calibri" panose="020F0502020204030204" pitchFamily="34" charset="0"/>
              </a:rPr>
              <a:t>Valida</a:t>
            </a:r>
            <a:r>
              <a:rPr lang="en-US" dirty="0">
                <a:latin typeface="+mn-lt"/>
                <a:ea typeface="Calibri" panose="020F0502020204030204" pitchFamily="34" charset="0"/>
              </a:rPr>
              <a:t> 3-liikmeline </a:t>
            </a:r>
            <a:r>
              <a:rPr lang="en-US" dirty="0" err="1">
                <a:latin typeface="+mn-lt"/>
                <a:ea typeface="Calibri" panose="020F0502020204030204" pitchFamily="34" charset="0"/>
              </a:rPr>
              <a:t>häältelugemiskomisjon</a:t>
            </a:r>
            <a:endParaRPr lang="en-US" dirty="0">
              <a:latin typeface="+mn-lt"/>
              <a:ea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 err="1">
                <a:latin typeface="+mn-lt"/>
                <a:ea typeface="Calibri" panose="020F0502020204030204" pitchFamily="34" charset="0"/>
              </a:rPr>
              <a:t>Ettepanek</a:t>
            </a:r>
            <a:r>
              <a:rPr lang="en-US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n-lt"/>
                <a:ea typeface="Calibri" panose="020F0502020204030204" pitchFamily="34" charset="0"/>
              </a:rPr>
              <a:t>liikmeteks</a:t>
            </a:r>
            <a:r>
              <a:rPr lang="en-US" dirty="0">
                <a:latin typeface="+mn-lt"/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t-EE" dirty="0">
                <a:effectLst/>
                <a:latin typeface="+mn-lt"/>
                <a:ea typeface="Calibri" panose="020F0502020204030204" pitchFamily="34" charset="0"/>
              </a:rPr>
              <a:t>häältelugemise komisjoni esimees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 ………………………….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t-EE" dirty="0">
                <a:effectLst/>
                <a:latin typeface="+mn-lt"/>
                <a:ea typeface="Calibri" panose="020F0502020204030204" pitchFamily="34" charset="0"/>
              </a:rPr>
              <a:t>häältelugemise komisjoni liikmed</a:t>
            </a:r>
            <a:r>
              <a:rPr lang="en-US" dirty="0">
                <a:effectLst/>
                <a:latin typeface="+mn-lt"/>
                <a:ea typeface="Calibri" panose="020F0502020204030204" pitchFamily="34" charset="0"/>
              </a:rPr>
              <a:t> ……………………………</a:t>
            </a:r>
            <a:endParaRPr lang="et-EE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86683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03959" cy="1325563"/>
          </a:xfrm>
        </p:spPr>
        <p:txBody>
          <a:bodyPr>
            <a:normAutofit/>
          </a:bodyPr>
          <a:lstStyle/>
          <a:p>
            <a:pPr lvl="0" algn="ctr">
              <a:spcAft>
                <a:spcPts val="800"/>
              </a:spcAft>
              <a:tabLst>
                <a:tab pos="457200" algn="l"/>
              </a:tabLst>
            </a:pPr>
            <a:r>
              <a:rPr lang="et-EE" sz="4000" dirty="0">
                <a:latin typeface="+mn-lt"/>
              </a:rPr>
              <a:t>ETFL</a:t>
            </a:r>
            <a:r>
              <a:rPr lang="en-US" sz="4000" dirty="0">
                <a:latin typeface="+mn-lt"/>
              </a:rPr>
              <a:t>-</a:t>
            </a:r>
            <a:r>
              <a:rPr lang="et-EE" sz="4000" dirty="0">
                <a:latin typeface="+mn-lt"/>
              </a:rPr>
              <a:t>i põhikirja muutmine</a:t>
            </a:r>
            <a:r>
              <a:rPr lang="en-US" sz="4000" dirty="0">
                <a:latin typeface="+mn-lt"/>
              </a:rPr>
              <a:t> I</a:t>
            </a:r>
            <a:endParaRPr lang="et-EE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5343"/>
            <a:ext cx="10515600" cy="4607531"/>
          </a:xfrm>
        </p:spPr>
        <p:txBody>
          <a:bodyPr>
            <a:normAutofit fontScale="32500" lnSpcReduction="20000"/>
          </a:bodyPr>
          <a:lstStyle/>
          <a:p>
            <a:pPr marL="0" indent="0" algn="l" fontAlgn="auto" hangingPunct="1">
              <a:lnSpc>
                <a:spcPct val="107000"/>
              </a:lnSpc>
              <a:spcAft>
                <a:spcPts val="800"/>
              </a:spcAft>
              <a:buNone/>
            </a:pPr>
            <a:r>
              <a:rPr lang="et-EE" sz="7400" dirty="0">
                <a:effectLst/>
                <a:latin typeface="+mn-lt"/>
                <a:ea typeface="Calibri" panose="020F0502020204030204" pitchFamily="34" charset="0"/>
              </a:rPr>
              <a:t>ETFL-i põhikirja muutmine seoses juhatuse ettepanekuga kaasajastada liidu nime ja eesmärke. </a:t>
            </a:r>
            <a:br>
              <a:rPr lang="en-US" sz="7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t-EE" sz="7400" dirty="0">
                <a:effectLst/>
                <a:latin typeface="+mn-lt"/>
                <a:ea typeface="Calibri" panose="020F0502020204030204" pitchFamily="34" charset="0"/>
              </a:rPr>
              <a:t>Põhikirja planeeritavate muudatuste projekti arutelu ja kinnitamine. </a:t>
            </a:r>
            <a:endParaRPr lang="et-EE" sz="7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 algn="l" fontAlgn="auto" hangingPunct="1">
              <a:lnSpc>
                <a:spcPct val="107000"/>
              </a:lnSpc>
              <a:spcAft>
                <a:spcPts val="800"/>
              </a:spcAft>
              <a:buNone/>
            </a:pPr>
            <a:r>
              <a:rPr lang="et-EE" sz="6200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Hääletus 1</a:t>
            </a:r>
            <a:endParaRPr lang="et-EE" sz="6200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 hangingPunct="0"/>
            <a:r>
              <a:rPr lang="en-AU" sz="6200" b="1" i="1" dirty="0" err="1">
                <a:effectLst/>
                <a:latin typeface="+mn-lt"/>
                <a:ea typeface="Times New Roman" panose="02020603050405020304" pitchFamily="18" charset="0"/>
              </a:rPr>
              <a:t>Nime</a:t>
            </a:r>
            <a:r>
              <a:rPr lang="en-AU" sz="6200" b="1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b="1" i="1" dirty="0" err="1">
                <a:effectLst/>
                <a:latin typeface="+mn-lt"/>
                <a:ea typeface="Times New Roman" panose="02020603050405020304" pitchFamily="18" charset="0"/>
              </a:rPr>
              <a:t>muutmine</a:t>
            </a:r>
            <a:r>
              <a:rPr lang="en-AU" sz="6200" b="1" i="1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t-EE" sz="6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 algn="just" hangingPunct="0">
              <a:buNone/>
            </a:pP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  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Juhatuse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ettepanek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on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täpsustada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ETFL-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nime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milleks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on MTÜ </a:t>
            </a:r>
            <a:r>
              <a:rPr lang="en-AU" sz="6200" b="1" i="1" dirty="0">
                <a:effectLst/>
                <a:latin typeface="+mn-lt"/>
                <a:ea typeface="Times New Roman" panose="02020603050405020304" pitchFamily="18" charset="0"/>
              </a:rPr>
              <a:t>Eesti </a:t>
            </a:r>
            <a:r>
              <a:rPr lang="en-AU" sz="6200" b="1" i="1" dirty="0" err="1">
                <a:effectLst/>
                <a:latin typeface="+mn-lt"/>
                <a:ea typeface="Times New Roman" panose="02020603050405020304" pitchFamily="18" charset="0"/>
              </a:rPr>
              <a:t>Turismi</a:t>
            </a:r>
            <a:r>
              <a:rPr lang="en-AU" sz="6200" b="1" i="1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AU" sz="6200" b="1" i="1" dirty="0" err="1">
                <a:effectLst/>
                <a:latin typeface="+mn-lt"/>
                <a:ea typeface="Times New Roman" panose="02020603050405020304" pitchFamily="18" charset="0"/>
              </a:rPr>
              <a:t>ja</a:t>
            </a:r>
            <a:r>
              <a:rPr lang="en-AU" sz="6200" b="1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b="1" i="1" dirty="0" err="1">
                <a:effectLst/>
                <a:latin typeface="+mn-lt"/>
                <a:ea typeface="Times New Roman" panose="02020603050405020304" pitchFamily="18" charset="0"/>
              </a:rPr>
              <a:t>Reisifirmade</a:t>
            </a:r>
            <a:r>
              <a:rPr lang="en-AU" sz="6200" b="1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b="1" i="1" dirty="0" err="1">
                <a:effectLst/>
                <a:latin typeface="+mn-lt"/>
                <a:ea typeface="Times New Roman" panose="02020603050405020304" pitchFamily="18" charset="0"/>
              </a:rPr>
              <a:t>Liit</a:t>
            </a:r>
            <a:endParaRPr lang="et-EE" sz="6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 algn="just" hangingPunct="0">
              <a:buNone/>
            </a:pPr>
            <a:endParaRPr lang="et-EE" sz="6200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 hangingPunct="0"/>
            <a:r>
              <a:rPr lang="en-AU" sz="6200" b="1" i="1" dirty="0" err="1">
                <a:effectLst/>
                <a:latin typeface="+mn-lt"/>
                <a:ea typeface="Times New Roman" panose="02020603050405020304" pitchFamily="18" charset="0"/>
              </a:rPr>
              <a:t>Selgitus</a:t>
            </a:r>
            <a:r>
              <a:rPr lang="en-AU" sz="6200" b="1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Rahvusvaheline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praktika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ning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Turismiseadus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eristavad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reisiettevõtjaid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ja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turismiettevõtjaid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juba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aastakümneid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Nime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muutmisega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täpsustame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liidu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poolt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esindatavate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ettevõtete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tegevusala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ja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ühtlustame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liidu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ingliskeelse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ja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eestikeelse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nimetuse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Lühendit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ETFL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muudeta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samuti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muudeta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ETFL-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inglisekeelset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nime</a:t>
            </a:r>
            <a:r>
              <a:rPr lang="en-AU" sz="62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Estonian Travel and Tourism Association,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ega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interneti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dirty="0" err="1">
                <a:effectLst/>
                <a:latin typeface="+mn-lt"/>
                <a:ea typeface="Times New Roman" panose="02020603050405020304" pitchFamily="18" charset="0"/>
              </a:rPr>
              <a:t>domeeni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6200" i="1" u="sng" dirty="0"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hlinkClick r:id="rId2"/>
              </a:rPr>
              <a:t>www.etfl.ee</a:t>
            </a: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et-EE" sz="6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 algn="just" hangingPunct="0">
              <a:buNone/>
            </a:pPr>
            <a:r>
              <a:rPr lang="en-AU" sz="6200" i="1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endParaRPr lang="en-US" sz="49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 hangingPunc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sz="4900" i="1" dirty="0">
                <a:solidFill>
                  <a:srgbClr val="000000"/>
                </a:solidFill>
                <a:latin typeface="Calibri" panose="020F0502020204030204" pitchFamily="34" charset="0"/>
              </a:rPr>
              <a:t>HÄÄLETAMINE</a:t>
            </a:r>
          </a:p>
          <a:p>
            <a:pPr marL="0" indent="0" algn="just" hangingPunct="0">
              <a:spcBef>
                <a:spcPts val="500"/>
              </a:spcBef>
              <a:spcAft>
                <a:spcPts val="500"/>
              </a:spcAft>
              <a:buNone/>
            </a:pPr>
            <a:endParaRPr lang="en-US" sz="1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 hangingPunct="0">
              <a:spcBef>
                <a:spcPts val="500"/>
              </a:spcBef>
              <a:spcAft>
                <a:spcPts val="500"/>
              </a:spcAft>
              <a:buNone/>
            </a:pPr>
            <a:endParaRPr lang="et-EE" sz="1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 hangingPunct="0">
              <a:spcBef>
                <a:spcPts val="500"/>
              </a:spcBef>
              <a:spcAft>
                <a:spcPts val="500"/>
              </a:spcAft>
              <a:buNone/>
            </a:pPr>
            <a:endParaRPr lang="et-EE" sz="1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 hangingPunct="0">
              <a:spcBef>
                <a:spcPts val="500"/>
              </a:spcBef>
              <a:spcAft>
                <a:spcPts val="500"/>
              </a:spcAft>
              <a:buNone/>
            </a:pPr>
            <a:endParaRPr lang="et-EE" sz="1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t-EE" sz="1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3662222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77BA0DC-FFA2-47D1-AC32-40E9045D5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08" y="365125"/>
            <a:ext cx="7670307" cy="1325563"/>
          </a:xfrm>
        </p:spPr>
        <p:txBody>
          <a:bodyPr/>
          <a:lstStyle/>
          <a:p>
            <a:pPr algn="ctr"/>
            <a:r>
              <a:rPr lang="et-EE" sz="4000" dirty="0">
                <a:latin typeface="+mn-lt"/>
              </a:rPr>
              <a:t>ETF</a:t>
            </a:r>
            <a:r>
              <a:rPr lang="et-EE" sz="4400" dirty="0">
                <a:latin typeface="+mn-lt"/>
              </a:rPr>
              <a:t>L</a:t>
            </a:r>
            <a:r>
              <a:rPr lang="en-US" sz="4400" dirty="0">
                <a:latin typeface="+mn-lt"/>
              </a:rPr>
              <a:t>-</a:t>
            </a:r>
            <a:r>
              <a:rPr lang="et-EE" sz="4400" dirty="0">
                <a:latin typeface="+mn-lt"/>
              </a:rPr>
              <a:t>i põhikirja muutmine</a:t>
            </a:r>
            <a:r>
              <a:rPr lang="en-US" sz="4400" dirty="0">
                <a:latin typeface="+mn-lt"/>
              </a:rPr>
              <a:t> II</a:t>
            </a: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9D0A65C-0CBB-4A40-9FA5-A3A24A63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608" y="1825625"/>
            <a:ext cx="10164192" cy="4351338"/>
          </a:xfrm>
        </p:spPr>
        <p:txBody>
          <a:bodyPr>
            <a:normAutofit lnSpcReduction="10000"/>
          </a:bodyPr>
          <a:lstStyle/>
          <a:p>
            <a:pPr marL="0" indent="0" algn="just" hangingPunct="0">
              <a:buNone/>
            </a:pPr>
            <a:r>
              <a:rPr lang="en-AU" sz="2000" dirty="0" err="1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Hääletus</a:t>
            </a:r>
            <a:r>
              <a:rPr lang="en-AU" sz="2000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 2 </a:t>
            </a:r>
          </a:p>
          <a:p>
            <a:pPr marL="0" indent="0" algn="just" hangingPunct="0">
              <a:buNone/>
            </a:pPr>
            <a:endParaRPr lang="et-EE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 hangingPunct="0"/>
            <a:r>
              <a:rPr lang="en-AU" sz="2000" b="1" i="1" dirty="0" err="1">
                <a:effectLst/>
                <a:latin typeface="+mn-lt"/>
                <a:ea typeface="Times New Roman" panose="02020603050405020304" pitchFamily="18" charset="0"/>
              </a:rPr>
              <a:t>Põhikirja</a:t>
            </a:r>
            <a:r>
              <a:rPr lang="en-AU" sz="2000" b="1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b="1" i="1" dirty="0" err="1">
                <a:effectLst/>
                <a:latin typeface="+mn-lt"/>
                <a:ea typeface="Times New Roman" panose="02020603050405020304" pitchFamily="18" charset="0"/>
              </a:rPr>
              <a:t>muutmine</a:t>
            </a:r>
            <a:r>
              <a:rPr lang="en-AU" sz="2000" b="1" i="1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Juhatuse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ettepanek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on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muuta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ETFL-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i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põhikirja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ja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kehtestada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see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käesolevale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kutsele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lisatud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redaktsioonis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. NB!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põhikiri</a:t>
            </a:r>
            <a:endParaRPr lang="et-EE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 algn="just" hangingPunct="0">
              <a:buNone/>
            </a:pPr>
            <a:r>
              <a:rPr lang="en-AU" sz="2000" b="1" i="1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endParaRPr lang="et-EE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 hangingPunct="0"/>
            <a:r>
              <a:rPr lang="en-AU" sz="2000" b="1" i="1" dirty="0" err="1">
                <a:effectLst/>
                <a:latin typeface="+mn-lt"/>
                <a:ea typeface="Times New Roman" panose="02020603050405020304" pitchFamily="18" charset="0"/>
              </a:rPr>
              <a:t>Selgitus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Muudatused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põhikirjas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on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seotud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nime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täpsustamisega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kaasajastatud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on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eesmärkide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sõnastus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täpsustatud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juhatuse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ja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volikogu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otsuste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vastu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võtmise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kord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koosolekut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kokku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kutsumata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Märgime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juurde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, et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sisuliselt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on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tegemist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formaalsete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muudatustega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eesmärkide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sisulist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muutmist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ei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toimu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ümbersõnastus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puudutab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punkti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struktuurset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ülesehitust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lausete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järjekorda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ja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kasutatavaid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termineid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Otsuste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vastu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võtmisel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koosolekut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kokku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kutsumata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on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lähtutud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protseduurilistest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muudatustest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toetudes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kriisi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ajal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muutunud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i="1" dirty="0" err="1">
                <a:effectLst/>
                <a:latin typeface="+mn-lt"/>
                <a:ea typeface="Times New Roman" panose="02020603050405020304" pitchFamily="18" charset="0"/>
              </a:rPr>
              <a:t>seadusandlusele</a:t>
            </a:r>
            <a:r>
              <a:rPr lang="en-AU" sz="20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t-EE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HÄÄLETAMINE</a:t>
            </a:r>
          </a:p>
          <a:p>
            <a:pPr marL="0" indent="0">
              <a:buNone/>
            </a:pPr>
            <a:endParaRPr lang="et-E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88844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8AA485E-08F9-42D0-B2CF-DE000A3E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4669654" y="2057399"/>
            <a:ext cx="102371" cy="457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SUSTOUR </a:t>
            </a:r>
            <a:r>
              <a:rPr lang="en-US" sz="40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projekti</a:t>
            </a:r>
            <a:r>
              <a:rPr lang="en-US" sz="40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tutvustus</a:t>
            </a:r>
            <a:br>
              <a:rPr lang="en-US" sz="40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00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hristina</a:t>
            </a:r>
            <a:r>
              <a:rPr lang="en-US" sz="40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Russe (ECTAA)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isu kohatäide 8">
            <a:extLst>
              <a:ext uri="{FF2B5EF4-FFF2-40B4-BE49-F238E27FC236}">
                <a16:creationId xmlns:a16="http://schemas.microsoft.com/office/drawing/2014/main" id="{A767EA54-AE33-47DC-AC41-F90E1360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198" y="1226058"/>
            <a:ext cx="4864963" cy="4634992"/>
          </a:xfrm>
        </p:spPr>
        <p:txBody>
          <a:bodyPr/>
          <a:lstStyle/>
          <a:p>
            <a:pPr marL="0" indent="0" algn="l">
              <a:buNone/>
            </a:pPr>
            <a:r>
              <a:rPr lang="en-US" b="1" i="0" dirty="0">
                <a:solidFill>
                  <a:srgbClr val="143D8D"/>
                </a:solidFill>
                <a:effectLst/>
                <a:latin typeface="Montserrat" panose="00000500000000000000" pitchFamily="2" charset="0"/>
              </a:rPr>
              <a:t>Christina Russe</a:t>
            </a:r>
            <a:r>
              <a:rPr lang="en-US" b="0" i="0" dirty="0">
                <a:solidFill>
                  <a:srgbClr val="555555"/>
                </a:solidFill>
                <a:effectLst/>
                <a:latin typeface="Montserrat" panose="00000500000000000000" pitchFamily="2" charset="0"/>
              </a:rPr>
              <a:t> </a:t>
            </a:r>
          </a:p>
          <a:p>
            <a:pPr algn="l"/>
            <a:r>
              <a:rPr lang="en-US" sz="2000" b="0" i="0" dirty="0">
                <a:solidFill>
                  <a:srgbClr val="555555"/>
                </a:solidFill>
                <a:effectLst/>
              </a:rPr>
              <a:t>Deputy Secretary General</a:t>
            </a:r>
          </a:p>
          <a:p>
            <a:pPr algn="l"/>
            <a:r>
              <a:rPr lang="en-US" sz="2000" b="0" i="0" u="none" strike="noStrike" dirty="0">
                <a:solidFill>
                  <a:srgbClr val="143D8D"/>
                </a:solidFill>
                <a:effectLst/>
                <a:hlinkClick r:id="rId2"/>
              </a:rPr>
              <a:t>crusse@ectaa.eu</a:t>
            </a:r>
            <a:endParaRPr lang="en-US" sz="2000" b="0" i="0" dirty="0">
              <a:solidFill>
                <a:srgbClr val="555555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555555"/>
                </a:solidFill>
                <a:effectLst/>
              </a:rPr>
              <a:t>Passenger Rights, Fiscal issues, Sustainability, Destinations, Tourism Policy</a:t>
            </a:r>
          </a:p>
        </p:txBody>
      </p:sp>
      <p:sp>
        <p:nvSpPr>
          <p:cNvPr id="13" name="Teksti kohatäide 12">
            <a:extLst>
              <a:ext uri="{FF2B5EF4-FFF2-40B4-BE49-F238E27FC236}">
                <a16:creationId xmlns:a16="http://schemas.microsoft.com/office/drawing/2014/main" id="{5A2F4EE9-0E33-478A-B07D-044186AE4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2974" y="1233996"/>
            <a:ext cx="4119239" cy="4634992"/>
          </a:xfrm>
        </p:spPr>
        <p:txBody>
          <a:bodyPr>
            <a:normAutofit lnSpcReduction="10000"/>
          </a:bodyPr>
          <a:lstStyle/>
          <a:p>
            <a:r>
              <a:rPr lang="et-EE" sz="3200" dirty="0">
                <a:effectLst/>
                <a:ea typeface="Calibri" panose="020F0502020204030204" pitchFamily="34" charset="0"/>
              </a:rPr>
              <a:t>SUSTOUR 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r>
              <a:rPr lang="et-EE" sz="3200" dirty="0">
                <a:effectLst/>
                <a:ea typeface="Calibri" panose="020F0502020204030204" pitchFamily="34" charset="0"/>
              </a:rPr>
              <a:t>projekti tutvustus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t-EE" sz="3200" dirty="0">
                <a:effectLst/>
                <a:ea typeface="Calibri" panose="020F0502020204030204" pitchFamily="34" charset="0"/>
              </a:rPr>
              <a:t>(</a:t>
            </a:r>
            <a:r>
              <a:rPr lang="et-EE" sz="3200" dirty="0" err="1">
                <a:effectLst/>
                <a:ea typeface="Calibri" panose="020F0502020204030204" pitchFamily="34" charset="0"/>
              </a:rPr>
              <a:t>Travelife</a:t>
            </a:r>
            <a:r>
              <a:rPr lang="et-EE" sz="3200" dirty="0">
                <a:effectLst/>
                <a:ea typeface="Calibri" panose="020F0502020204030204" pitchFamily="34" charset="0"/>
              </a:rPr>
              <a:t> </a:t>
            </a:r>
            <a:r>
              <a:rPr lang="et-EE" sz="3200" dirty="0" err="1">
                <a:effectLst/>
                <a:ea typeface="Calibri" panose="020F0502020204030204" pitchFamily="34" charset="0"/>
              </a:rPr>
              <a:t>MoU</a:t>
            </a:r>
            <a:r>
              <a:rPr lang="et-EE" sz="3200" dirty="0">
                <a:effectLst/>
                <a:ea typeface="Calibri" panose="020F0502020204030204" pitchFamily="34" charset="0"/>
              </a:rPr>
              <a:t>)</a:t>
            </a:r>
            <a:endParaRPr lang="en-US" sz="32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t-EE" sz="3200" dirty="0">
                <a:effectLst/>
                <a:ea typeface="Calibri" panose="020F0502020204030204" pitchFamily="34" charset="0"/>
              </a:rPr>
              <a:t> </a:t>
            </a:r>
            <a:r>
              <a:rPr lang="et-E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https://drive.google.com/file/d/13TQ71HE5KYm3prcBwUtec100TdUGB2iJ/view?usp=sharing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t-EE" sz="3200" dirty="0">
                <a:effectLst/>
                <a:ea typeface="Calibri" panose="020F0502020204030204" pitchFamily="34" charset="0"/>
              </a:rPr>
              <a:t> </a:t>
            </a:r>
            <a:endParaRPr lang="et-EE" sz="3200" dirty="0"/>
          </a:p>
          <a:p>
            <a:endParaRPr lang="et-EE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507A3007-C752-40EB-A6F1-7E2FF5D4380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59" y="3216476"/>
            <a:ext cx="2210247" cy="241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79B27A-6D91-4266-8797-1AD61760E88F}"/>
              </a:ext>
            </a:extLst>
          </p:cNvPr>
          <p:cNvSpPr txBox="1"/>
          <p:nvPr/>
        </p:nvSpPr>
        <p:spPr>
          <a:xfrm>
            <a:off x="3047260" y="8493956"/>
            <a:ext cx="609452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leho@airtours.ee	</a:t>
            </a:r>
          </a:p>
          <a:p>
            <a:r>
              <a:rPr lang="et-E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albion@albion.ee	</a:t>
            </a:r>
          </a:p>
          <a:p>
            <a:r>
              <a:rPr lang="et-E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tartu@atlas.ee	</a:t>
            </a:r>
          </a:p>
          <a:p>
            <a:r>
              <a:rPr lang="et-E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meeli@avestravel.eu	</a:t>
            </a:r>
          </a:p>
          <a:p>
            <a:r>
              <a:rPr lang="et-E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viive.metsamaa@baltictours.ee	</a:t>
            </a:r>
          </a:p>
          <a:p>
            <a:r>
              <a:rPr lang="et-E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EBome@mycwt.com 	</a:t>
            </a:r>
          </a:p>
          <a:p>
            <a:r>
              <a:rPr lang="et-E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enn@destination.ee	</a:t>
            </a:r>
          </a:p>
          <a:p>
            <a:r>
              <a:rPr lang="et-E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lars.saar@holidays.ee	</a:t>
            </a:r>
          </a:p>
          <a:p>
            <a:r>
              <a:rPr lang="et-EE" sz="1800" b="0" i="0" u="sng" strike="noStrike" baseline="0" dirty="0">
                <a:solidFill>
                  <a:srgbClr val="0066CC"/>
                </a:solidFill>
                <a:latin typeface="Calibri" panose="020F0502020204030204" pitchFamily="34" charset="0"/>
              </a:rPr>
              <a:t>mauri@estravel.ee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pruuli@go.ee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margus@karol.ee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krista.esta@mainortravel.ee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sven.lookene@reisiekspert.ee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kati@vipreisid.ee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aili@wris.ee	</a:t>
            </a:r>
          </a:p>
          <a:p>
            <a:r>
              <a:rPr lang="et-EE" sz="1800" b="0" i="0" u="sng" strike="noStrike" baseline="0" dirty="0">
                <a:solidFill>
                  <a:srgbClr val="0066CC"/>
                </a:solidFill>
                <a:latin typeface="Calibri" panose="020F0502020204030204" pitchFamily="34" charset="0"/>
              </a:rPr>
              <a:t>triin@wris.ee	</a:t>
            </a:r>
          </a:p>
          <a:p>
            <a:r>
              <a:rPr lang="et-EE" sz="1800" b="0" i="0" u="sng" strike="noStrike" baseline="0" dirty="0">
                <a:solidFill>
                  <a:srgbClr val="0066CC"/>
                </a:solidFill>
                <a:latin typeface="Calibri" panose="020F0502020204030204" pitchFamily="34" charset="0"/>
              </a:rPr>
              <a:t>svetlana@teztour.ee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t-EE" sz="1800" b="1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LLilleorg@aviareps.com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t-EE" sz="1800" b="0" i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r>
              <a:rPr lang="et-EE" sz="1800" b="0" i="0" u="sng" strike="noStrike" baseline="0" dirty="0">
                <a:solidFill>
                  <a:srgbClr val="0066CC"/>
                </a:solidFill>
                <a:latin typeface="Calibri" panose="020F0502020204030204" pitchFamily="34" charset="0"/>
              </a:rPr>
              <a:t>erki.karlson@amadeus.com	</a:t>
            </a:r>
          </a:p>
        </p:txBody>
      </p:sp>
    </p:spTree>
    <p:extLst>
      <p:ext uri="{BB962C8B-B14F-4D97-AF65-F5344CB8AC3E}">
        <p14:creationId xmlns:p14="http://schemas.microsoft.com/office/powerpoint/2010/main" val="4104991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EE711EE-8A8E-4FA6-8A8D-A0AC02E9FA35}"/>
              </a:ext>
            </a:extLst>
          </p:cNvPr>
          <p:cNvSpPr txBox="1">
            <a:spLocks/>
          </p:cNvSpPr>
          <p:nvPr/>
        </p:nvSpPr>
        <p:spPr>
          <a:xfrm>
            <a:off x="3787448" y="4383599"/>
            <a:ext cx="3418024" cy="16331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defRPr/>
            </a:pPr>
            <a:br>
              <a:rPr lang="en-US" sz="1900" b="1" dirty="0"/>
            </a:br>
            <a:r>
              <a:rPr lang="en-US" sz="4000" b="1" dirty="0"/>
              <a:t>ETFL presentation</a:t>
            </a:r>
          </a:p>
          <a:p>
            <a:pPr algn="l">
              <a:spcAft>
                <a:spcPts val="600"/>
              </a:spcAft>
              <a:defRPr/>
            </a:pPr>
            <a:br>
              <a:rPr lang="en-US" sz="4000" b="1" dirty="0"/>
            </a:br>
            <a:r>
              <a:rPr lang="en-US" sz="4000" dirty="0"/>
              <a:t>2 December 2021 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1900" b="1" dirty="0"/>
              <a:t> </a:t>
            </a:r>
            <a:br>
              <a:rPr lang="en-US" sz="1900" b="1" dirty="0"/>
            </a:br>
            <a:br>
              <a:rPr lang="en-US" sz="1900" b="1" dirty="0"/>
            </a:br>
            <a:r>
              <a:rPr lang="en-US" sz="1900" b="1" dirty="0"/>
              <a:t>  </a:t>
            </a:r>
            <a:br>
              <a:rPr lang="en-US" sz="1900" b="1" dirty="0"/>
            </a:br>
            <a:br>
              <a:rPr lang="en-US" sz="1900" b="1" dirty="0"/>
            </a:br>
            <a:endParaRPr lang="en-US" sz="1900" b="1" dirty="0"/>
          </a:p>
        </p:txBody>
      </p:sp>
      <p:pic>
        <p:nvPicPr>
          <p:cNvPr id="1032" name="Picture 8" descr="Financing Nature: Closing the Global Biodiversity Financing Gap - Paulson  Institute">
            <a:extLst>
              <a:ext uri="{FF2B5EF4-FFF2-40B4-BE49-F238E27FC236}">
                <a16:creationId xmlns:a16="http://schemas.microsoft.com/office/drawing/2014/main" id="{30104D00-748A-4442-B07D-9D2B4E445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" b="1"/>
          <a:stretch/>
        </p:blipFill>
        <p:spPr bwMode="auto"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fbeelding 2">
            <a:extLst>
              <a:ext uri="{FF2B5EF4-FFF2-40B4-BE49-F238E27FC236}">
                <a16:creationId xmlns:a16="http://schemas.microsoft.com/office/drawing/2014/main" id="{36EE0F8D-A6D9-4E78-8497-13F96BC9B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939" y="5768698"/>
            <a:ext cx="2160240" cy="923915"/>
          </a:xfrm>
          <a:prstGeom prst="rect">
            <a:avLst/>
          </a:prstGeom>
        </p:spPr>
      </p:pic>
      <p:pic>
        <p:nvPicPr>
          <p:cNvPr id="29" name="Afbeelding 4">
            <a:extLst>
              <a:ext uri="{FF2B5EF4-FFF2-40B4-BE49-F238E27FC236}">
                <a16:creationId xmlns:a16="http://schemas.microsoft.com/office/drawing/2014/main" id="{DED57945-313E-49C4-A183-04E41FC85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1" t="30159" r="5120" b="29629"/>
          <a:stretch/>
        </p:blipFill>
        <p:spPr>
          <a:xfrm>
            <a:off x="283879" y="181267"/>
            <a:ext cx="2369117" cy="831269"/>
          </a:xfrm>
          <a:prstGeom prst="rect">
            <a:avLst/>
          </a:prstGeom>
        </p:spPr>
      </p:pic>
      <p:pic>
        <p:nvPicPr>
          <p:cNvPr id="30" name="Afbeelding 5">
            <a:extLst>
              <a:ext uri="{FF2B5EF4-FFF2-40B4-BE49-F238E27FC236}">
                <a16:creationId xmlns:a16="http://schemas.microsoft.com/office/drawing/2014/main" id="{D874FBAB-CF8B-40B8-B10B-F9FFDEE6C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9" y="5861344"/>
            <a:ext cx="4015190" cy="8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47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nancing Nature: Closing the Global Biodiversity Financing Gap - Paulson  Institute">
            <a:extLst>
              <a:ext uri="{FF2B5EF4-FFF2-40B4-BE49-F238E27FC236}">
                <a16:creationId xmlns:a16="http://schemas.microsoft.com/office/drawing/2014/main" id="{3EB486EA-D272-4A32-AFB3-6D667BB44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2" r="6978" b="882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itre 3">
            <a:extLst>
              <a:ext uri="{FF2B5EF4-FFF2-40B4-BE49-F238E27FC236}">
                <a16:creationId xmlns:a16="http://schemas.microsoft.com/office/drawing/2014/main" id="{116D5156-C572-4FF1-BEFC-64DEEBB1C1B9}"/>
              </a:ext>
            </a:extLst>
          </p:cNvPr>
          <p:cNvGraphicFramePr/>
          <p:nvPr/>
        </p:nvGraphicFramePr>
        <p:xfrm>
          <a:off x="371094" y="2718054"/>
          <a:ext cx="3438906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724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nancing Nature: Closing the Global Biodiversity Financing Gap - Paulson  Institute">
            <a:extLst>
              <a:ext uri="{FF2B5EF4-FFF2-40B4-BE49-F238E27FC236}">
                <a16:creationId xmlns:a16="http://schemas.microsoft.com/office/drawing/2014/main" id="{3EB486EA-D272-4A32-AFB3-6D667BB44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2" r="6978" b="882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itre 3">
            <a:extLst>
              <a:ext uri="{FF2B5EF4-FFF2-40B4-BE49-F238E27FC236}">
                <a16:creationId xmlns:a16="http://schemas.microsoft.com/office/drawing/2014/main" id="{116D5156-C572-4FF1-BEFC-64DEEBB1C1B9}"/>
              </a:ext>
            </a:extLst>
          </p:cNvPr>
          <p:cNvGraphicFramePr/>
          <p:nvPr/>
        </p:nvGraphicFramePr>
        <p:xfrm>
          <a:off x="371094" y="2718054"/>
          <a:ext cx="3438906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5395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Context</a:t>
            </a:r>
            <a:r>
              <a:rPr lang="en-BE" dirty="0">
                <a:solidFill>
                  <a:schemeClr val="bg1"/>
                </a:solidFill>
              </a:rPr>
              <a:t> – Why get involved?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2400" b="1" dirty="0"/>
              <a:t>Raising consumer awareness: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b="1" dirty="0"/>
              <a:t>87 %</a:t>
            </a:r>
            <a:r>
              <a:rPr lang="en-GB" sz="2400" dirty="0"/>
              <a:t> of British </a:t>
            </a:r>
            <a:r>
              <a:rPr lang="en-BE" sz="2400" dirty="0"/>
              <a:t>consumers </a:t>
            </a:r>
            <a:r>
              <a:rPr lang="en-GB" sz="2400" dirty="0"/>
              <a:t>find it very or fairly important that holiday does not damage the</a:t>
            </a:r>
            <a:r>
              <a:rPr lang="en-BE" sz="2400" dirty="0"/>
              <a:t> </a:t>
            </a:r>
            <a:r>
              <a:rPr lang="en-GB" sz="2400" b="1" dirty="0">
                <a:solidFill>
                  <a:srgbClr val="00B050"/>
                </a:solidFill>
              </a:rPr>
              <a:t>environment</a:t>
            </a:r>
            <a:endParaRPr lang="en-GB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b="1" dirty="0"/>
              <a:t>71 %</a:t>
            </a:r>
            <a:r>
              <a:rPr lang="en-GB" sz="2400" dirty="0"/>
              <a:t> of British consumers would like to benefit </a:t>
            </a:r>
            <a:r>
              <a:rPr lang="en-GB" sz="2400" b="1" dirty="0">
                <a:solidFill>
                  <a:srgbClr val="00B050"/>
                </a:solidFill>
              </a:rPr>
              <a:t>local communities 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b="1" dirty="0"/>
              <a:t>46 %</a:t>
            </a:r>
            <a:r>
              <a:rPr lang="en-GB" sz="2400" dirty="0"/>
              <a:t> of the German’s think ‘it is an added value to stay in an environmentally friendly </a:t>
            </a:r>
            <a:r>
              <a:rPr lang="en-GB" sz="2400" b="1" dirty="0">
                <a:solidFill>
                  <a:srgbClr val="00B050"/>
                </a:solidFill>
              </a:rPr>
              <a:t>accommodation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b="1" dirty="0"/>
              <a:t>80 %</a:t>
            </a:r>
            <a:r>
              <a:rPr lang="en-GB" sz="2400" dirty="0"/>
              <a:t> of Dutch </a:t>
            </a:r>
            <a:r>
              <a:rPr lang="en-BE" sz="2400" dirty="0"/>
              <a:t>consumers </a:t>
            </a:r>
            <a:r>
              <a:rPr lang="en-GB" sz="2400" dirty="0"/>
              <a:t>want </a:t>
            </a:r>
            <a:r>
              <a:rPr lang="en-GB" sz="2400" b="1" dirty="0">
                <a:solidFill>
                  <a:srgbClr val="00B050"/>
                </a:solidFill>
              </a:rPr>
              <a:t>information</a:t>
            </a:r>
            <a:r>
              <a:rPr lang="en-GB" sz="2400" b="1" dirty="0"/>
              <a:t> </a:t>
            </a:r>
            <a:r>
              <a:rPr lang="en-GB" sz="2400" dirty="0"/>
              <a:t>on ethical issues  in their travel information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b="1" dirty="0">
                <a:solidFill>
                  <a:srgbClr val="00B050"/>
                </a:solidFill>
              </a:rPr>
              <a:t>Ethical reputation </a:t>
            </a:r>
            <a:r>
              <a:rPr lang="en-GB" sz="2400" dirty="0"/>
              <a:t>of a company is an important selection criteria for </a:t>
            </a:r>
            <a:r>
              <a:rPr lang="en-GB" sz="2400" b="1" dirty="0"/>
              <a:t>45 %</a:t>
            </a:r>
            <a:r>
              <a:rPr lang="en-GB" sz="2400" dirty="0"/>
              <a:t> of the British consumers.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983888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Context</a:t>
            </a:r>
            <a:r>
              <a:rPr lang="en-BE" dirty="0">
                <a:solidFill>
                  <a:schemeClr val="bg1"/>
                </a:solidFill>
              </a:rPr>
              <a:t> – What can tour operators do? 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BE" sz="2400" dirty="0"/>
              <a:t>Tour operators can play an </a:t>
            </a:r>
            <a:r>
              <a:rPr lang="en-BE" sz="2400" b="1" dirty="0"/>
              <a:t>important role in making tourism more sustainable</a:t>
            </a:r>
            <a:r>
              <a:rPr lang="en-BE" sz="2400" dirty="0"/>
              <a:t>: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b="1" dirty="0"/>
              <a:t>Central point </a:t>
            </a:r>
            <a:r>
              <a:rPr lang="en-GB" sz="2400" dirty="0"/>
              <a:t>between </a:t>
            </a:r>
            <a:r>
              <a:rPr lang="en-BE" sz="2400" dirty="0"/>
              <a:t>suppliers, customers and destinations</a:t>
            </a:r>
            <a:endParaRPr lang="en-GB" sz="2400" dirty="0"/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b="1" dirty="0"/>
              <a:t>Influence choices of consumers 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Make decisions on behalf of (potential) clients 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Can </a:t>
            </a:r>
            <a:r>
              <a:rPr lang="en-GB" sz="2400" b="1" dirty="0"/>
              <a:t>influence practices of suppliers </a:t>
            </a:r>
            <a:r>
              <a:rPr lang="en-GB" sz="2400" dirty="0"/>
              <a:t>(market power)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They are in the position to make a positive contribution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Have therefore a corporate responsibility! </a:t>
            </a:r>
          </a:p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5882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iit Pruuli ostis portaali Reisiguru.ee | Buller Uudised">
            <a:extLst>
              <a:ext uri="{FF2B5EF4-FFF2-40B4-BE49-F238E27FC236}">
                <a16:creationId xmlns:a16="http://schemas.microsoft.com/office/drawing/2014/main" id="{4A12D17E-175C-490B-9FBD-FD16D2B8D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ED0BE032-CB73-44F1-9B45-378A97776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000" b="1" dirty="0"/>
            </a:br>
            <a:r>
              <a:rPr lang="en-US" sz="4000" dirty="0" err="1">
                <a:latin typeface="+mn-lt"/>
              </a:rPr>
              <a:t>Tervitussõnad</a:t>
            </a:r>
            <a:endParaRPr lang="en-US" sz="4000" dirty="0">
              <a:latin typeface="+mn-l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ACB24C4-FB9F-455C-9B69-CA23169B9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  <a:p>
            <a:br>
              <a:rPr lang="en-US" sz="4000" dirty="0"/>
            </a:br>
            <a:r>
              <a:rPr lang="en-US" sz="4000" dirty="0">
                <a:effectLst/>
              </a:rPr>
              <a:t>Tiit Pruuli</a:t>
            </a:r>
            <a:endParaRPr lang="en-US" sz="4000" dirty="0"/>
          </a:p>
          <a:p>
            <a:r>
              <a:rPr lang="en-US" sz="4000" i="1" dirty="0">
                <a:effectLst/>
              </a:rPr>
              <a:t>ETFL, president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4005552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nancing Nature: Closing the Global Biodiversity Financing Gap - Paulson  Institute">
            <a:extLst>
              <a:ext uri="{FF2B5EF4-FFF2-40B4-BE49-F238E27FC236}">
                <a16:creationId xmlns:a16="http://schemas.microsoft.com/office/drawing/2014/main" id="{3EB486EA-D272-4A32-AFB3-6D667BB44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2" r="6978" b="882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itre 3">
            <a:extLst>
              <a:ext uri="{FF2B5EF4-FFF2-40B4-BE49-F238E27FC236}">
                <a16:creationId xmlns:a16="http://schemas.microsoft.com/office/drawing/2014/main" id="{116D5156-C572-4FF1-BEFC-64DEEBB1C1B9}"/>
              </a:ext>
            </a:extLst>
          </p:cNvPr>
          <p:cNvGraphicFramePr/>
          <p:nvPr/>
        </p:nvGraphicFramePr>
        <p:xfrm>
          <a:off x="371094" y="2718054"/>
          <a:ext cx="3438906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5610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SUSTOUR</a:t>
            </a:r>
            <a:r>
              <a:rPr lang="en-BE" dirty="0">
                <a:solidFill>
                  <a:schemeClr val="bg1"/>
                </a:solidFill>
              </a:rPr>
              <a:t> – What is it? 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Project funded by the EU COSME programme 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Promoting sustainability among the European tour operator sector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7 project partners: ECEAT, </a:t>
            </a:r>
            <a:r>
              <a:rPr lang="en-GB" sz="2400" dirty="0" err="1"/>
              <a:t>Futouris</a:t>
            </a:r>
            <a:r>
              <a:rPr lang="en-GB" sz="2400" dirty="0"/>
              <a:t>, </a:t>
            </a:r>
            <a:r>
              <a:rPr lang="en-GB" sz="2400" b="1" dirty="0"/>
              <a:t>ECTAA, UHPA, ANVR, SMAL </a:t>
            </a:r>
            <a:r>
              <a:rPr lang="en-GB" sz="2400" dirty="0"/>
              <a:t>and</a:t>
            </a:r>
            <a:r>
              <a:rPr lang="en-GB" sz="2400" b="1" dirty="0"/>
              <a:t> APAVT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3 year project - finishes in September 2023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400" dirty="0"/>
              <a:t>Main objectives: </a:t>
            </a:r>
          </a:p>
          <a:p>
            <a:pPr marL="809625" lvl="1" indent="-35242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BE" dirty="0"/>
              <a:t>Develop </a:t>
            </a:r>
            <a:r>
              <a:rPr lang="en-GB" b="1" dirty="0"/>
              <a:t>standards and tools </a:t>
            </a:r>
            <a:r>
              <a:rPr lang="en-GB" dirty="0"/>
              <a:t>for</a:t>
            </a:r>
            <a:r>
              <a:rPr lang="en-GB" b="1" dirty="0"/>
              <a:t> </a:t>
            </a:r>
            <a:r>
              <a:rPr lang="en-GB" dirty="0"/>
              <a:t>tour operators</a:t>
            </a:r>
            <a:endParaRPr lang="en-BE" dirty="0"/>
          </a:p>
          <a:p>
            <a:pPr marL="812800" lvl="1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BE" b="1" dirty="0"/>
              <a:t>Capacity </a:t>
            </a:r>
            <a:r>
              <a:rPr lang="en-BE" b="1" dirty="0" err="1"/>
              <a:t>bui</a:t>
            </a:r>
            <a:r>
              <a:rPr lang="fr-BE" b="1" dirty="0" err="1"/>
              <a:t>ld</a:t>
            </a:r>
            <a:r>
              <a:rPr lang="en-BE" b="1" dirty="0" err="1"/>
              <a:t>ing</a:t>
            </a:r>
            <a:r>
              <a:rPr lang="en-BE" b="1" dirty="0"/>
              <a:t> </a:t>
            </a:r>
            <a:r>
              <a:rPr lang="en-BE" dirty="0"/>
              <a:t>through training, coaching and auditing</a:t>
            </a:r>
            <a:endParaRPr lang="en-GB" dirty="0"/>
          </a:p>
          <a:p>
            <a:pPr marL="812800" lvl="1" indent="-355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Provide </a:t>
            </a:r>
            <a:r>
              <a:rPr lang="en-GB" b="1" dirty="0"/>
              <a:t>technical support </a:t>
            </a:r>
            <a:r>
              <a:rPr lang="en-GB" dirty="0"/>
              <a:t>for SMEs to help improve </a:t>
            </a:r>
            <a:r>
              <a:rPr lang="en-BE" dirty="0"/>
              <a:t>TO</a:t>
            </a:r>
            <a:r>
              <a:rPr lang="en-GB" dirty="0"/>
              <a:t> sustainability performance</a:t>
            </a:r>
          </a:p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45103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SUSTOUR</a:t>
            </a:r>
            <a:r>
              <a:rPr lang="en-BE" dirty="0">
                <a:solidFill>
                  <a:schemeClr val="bg1"/>
                </a:solidFill>
              </a:rPr>
              <a:t> – Tools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0559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FF9900"/>
                </a:solidFill>
              </a:rPr>
              <a:t>Carbon management and reduction</a:t>
            </a:r>
          </a:p>
          <a:p>
            <a:pPr marL="0" indent="0">
              <a:lnSpc>
                <a:spcPct val="90000"/>
              </a:lnSpc>
              <a:buNone/>
            </a:pPr>
            <a:endParaRPr lang="en-GB" sz="1050" dirty="0"/>
          </a:p>
          <a:p>
            <a:r>
              <a:rPr lang="en-BE" dirty="0"/>
              <a:t>Further development / uptake of CARMACAL</a:t>
            </a:r>
            <a:endParaRPr lang="en-US" sz="2800" dirty="0"/>
          </a:p>
          <a:p>
            <a:r>
              <a:rPr lang="en-US" sz="2800" dirty="0"/>
              <a:t>Carbon calculation and offset for tour packages and excursions</a:t>
            </a:r>
            <a:endParaRPr lang="en-BE" sz="2800" dirty="0"/>
          </a:p>
          <a:p>
            <a:r>
              <a:rPr lang="en-US" sz="2800" dirty="0"/>
              <a:t>Sustainable and carbon neutral travel packages and excursions methodology</a:t>
            </a:r>
          </a:p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  <p:pic>
        <p:nvPicPr>
          <p:cNvPr id="5" name="Afbeelding 9">
            <a:extLst>
              <a:ext uri="{FF2B5EF4-FFF2-40B4-BE49-F238E27FC236}">
                <a16:creationId xmlns:a16="http://schemas.microsoft.com/office/drawing/2014/main" id="{2472D836-89AD-4302-8303-4D14CCDA33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21" y="44624"/>
            <a:ext cx="3728072" cy="6813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083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SUSTOUR</a:t>
            </a:r>
            <a:r>
              <a:rPr lang="en-BE" dirty="0">
                <a:solidFill>
                  <a:schemeClr val="bg1"/>
                </a:solidFill>
              </a:rPr>
              <a:t> – Tools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055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BE" b="1" dirty="0">
                <a:solidFill>
                  <a:srgbClr val="FF9900"/>
                </a:solidFill>
              </a:rPr>
              <a:t>Plastic management</a:t>
            </a:r>
            <a:endParaRPr lang="en-US" b="1" dirty="0">
              <a:solidFill>
                <a:srgbClr val="FF99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050" dirty="0"/>
          </a:p>
          <a:p>
            <a:r>
              <a:rPr lang="en-US" sz="2800" dirty="0"/>
              <a:t>Plastic (reduction) standards and best practices</a:t>
            </a:r>
          </a:p>
          <a:p>
            <a:r>
              <a:rPr lang="en-US" sz="2800" dirty="0"/>
              <a:t>Plastics management training and toolbox</a:t>
            </a:r>
          </a:p>
          <a:p>
            <a:r>
              <a:rPr lang="en-US" sz="2800" dirty="0"/>
              <a:t>For Hotels and Tour </a:t>
            </a:r>
            <a:r>
              <a:rPr lang="en-BE" sz="2800" dirty="0"/>
              <a:t>O</a:t>
            </a:r>
            <a:r>
              <a:rPr lang="en-US" sz="2800" dirty="0" err="1"/>
              <a:t>perators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7C49FB75-4432-4603-9C59-1D7205539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31" y="4003590"/>
            <a:ext cx="2415745" cy="2415745"/>
          </a:xfrm>
          <a:prstGeom prst="rect">
            <a:avLst/>
          </a:prstGeom>
        </p:spPr>
      </p:pic>
      <p:pic>
        <p:nvPicPr>
          <p:cNvPr id="7" name="Afbeelding 3">
            <a:extLst>
              <a:ext uri="{FF2B5EF4-FFF2-40B4-BE49-F238E27FC236}">
                <a16:creationId xmlns:a16="http://schemas.microsoft.com/office/drawing/2014/main" id="{39C767AD-1EC0-4622-906A-0E1614B5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99" y="3079030"/>
            <a:ext cx="4067175" cy="11239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E9EDD0A-D861-4962-84DC-674BD1202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59" y="1626235"/>
            <a:ext cx="2777381" cy="11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9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SUSTOUR</a:t>
            </a:r>
            <a:r>
              <a:rPr lang="en-BE" dirty="0">
                <a:solidFill>
                  <a:schemeClr val="bg1"/>
                </a:solidFill>
              </a:rPr>
              <a:t> – Capacity building 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055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BE" b="1" dirty="0">
                <a:solidFill>
                  <a:srgbClr val="FF9900"/>
                </a:solidFill>
              </a:rPr>
              <a:t>Training courses</a:t>
            </a:r>
            <a:endParaRPr lang="en-US" b="1" dirty="0">
              <a:solidFill>
                <a:srgbClr val="FF99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050" dirty="0"/>
          </a:p>
          <a:p>
            <a:r>
              <a:rPr lang="en-BE" sz="2800" dirty="0"/>
              <a:t>Plastic management</a:t>
            </a:r>
          </a:p>
          <a:p>
            <a:r>
              <a:rPr lang="en-BE" sz="2800" dirty="0"/>
              <a:t>Food waste</a:t>
            </a:r>
          </a:p>
          <a:p>
            <a:r>
              <a:rPr lang="en-BE" dirty="0"/>
              <a:t>Energy man</a:t>
            </a:r>
            <a:r>
              <a:rPr lang="fr-BE" dirty="0"/>
              <a:t>a</a:t>
            </a:r>
            <a:r>
              <a:rPr lang="en-BE" dirty="0" err="1"/>
              <a:t>gement</a:t>
            </a:r>
            <a:endParaRPr lang="en-BE" dirty="0"/>
          </a:p>
          <a:p>
            <a:r>
              <a:rPr lang="en-BE" sz="2800" dirty="0"/>
              <a:t>Water management</a:t>
            </a:r>
          </a:p>
          <a:p>
            <a:r>
              <a:rPr lang="en-BE" dirty="0"/>
              <a:t>Procurement</a:t>
            </a:r>
          </a:p>
          <a:p>
            <a:r>
              <a:rPr lang="en-BE" sz="2800" dirty="0"/>
              <a:t>...</a:t>
            </a:r>
            <a:endParaRPr lang="en-US" sz="2800" dirty="0"/>
          </a:p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  <p:pic>
        <p:nvPicPr>
          <p:cNvPr id="9" name="Afbeelding 3">
            <a:extLst>
              <a:ext uri="{FF2B5EF4-FFF2-40B4-BE49-F238E27FC236}">
                <a16:creationId xmlns:a16="http://schemas.microsoft.com/office/drawing/2014/main" id="{B18FBE86-070B-4D26-BD3A-B3554AE45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1" t="18500" r="16793" b="5703"/>
          <a:stretch/>
        </p:blipFill>
        <p:spPr>
          <a:xfrm>
            <a:off x="4530797" y="1853884"/>
            <a:ext cx="7289847" cy="46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6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SUSTOUR</a:t>
            </a:r>
            <a:r>
              <a:rPr lang="en-BE" dirty="0">
                <a:solidFill>
                  <a:schemeClr val="bg1"/>
                </a:solidFill>
              </a:rPr>
              <a:t> – SME support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BE" b="1" dirty="0">
                <a:solidFill>
                  <a:srgbClr val="FF9900"/>
                </a:solidFill>
              </a:rPr>
              <a:t>Technical support for SMEs</a:t>
            </a:r>
            <a:endParaRPr lang="en-US" b="1" dirty="0">
              <a:solidFill>
                <a:srgbClr val="FF99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1050" dirty="0"/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3000" dirty="0"/>
              <a:t>Launch of a call for SME applications </a:t>
            </a: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3000" dirty="0"/>
              <a:t>Budget of more than 500.000€ for technical support: training, coaching and auditing</a:t>
            </a: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3000" dirty="0"/>
              <a:t>SMEs can opt type of support:</a:t>
            </a:r>
          </a:p>
          <a:p>
            <a:pPr marL="814388" lvl="2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2600" dirty="0"/>
              <a:t>Sustainability certification </a:t>
            </a:r>
            <a:r>
              <a:rPr lang="en-BE" sz="2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BE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Travelife</a:t>
            </a:r>
            <a:endParaRPr lang="en-BE" sz="2600" dirty="0"/>
          </a:p>
          <a:p>
            <a:pPr marL="814388" lvl="2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2600" dirty="0"/>
              <a:t>Improving carbon, plastic and / or supply chain management</a:t>
            </a: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3000" dirty="0"/>
              <a:t>Aim: Support to </a:t>
            </a:r>
            <a:r>
              <a:rPr lang="en-US" sz="3000" dirty="0"/>
              <a:t>175+ tour operators</a:t>
            </a: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3000" dirty="0"/>
              <a:t>160 certified tour operators, certification of shore excursion providers</a:t>
            </a: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3000" dirty="0"/>
              <a:t>Updates on call: </a:t>
            </a:r>
            <a:r>
              <a:rPr lang="fr-BE" sz="3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travelife.info/</a:t>
            </a:r>
            <a:r>
              <a:rPr lang="fr-BE" sz="3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cosme</a:t>
            </a:r>
            <a:r>
              <a:rPr lang="en-BE" sz="3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000" dirty="0"/>
          </a:p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26227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nancing Nature: Closing the Global Biodiversity Financing Gap - Paulson  Institute">
            <a:extLst>
              <a:ext uri="{FF2B5EF4-FFF2-40B4-BE49-F238E27FC236}">
                <a16:creationId xmlns:a16="http://schemas.microsoft.com/office/drawing/2014/main" id="{3EB486EA-D272-4A32-AFB3-6D667BB44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2" r="6978" b="882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itre 3">
            <a:extLst>
              <a:ext uri="{FF2B5EF4-FFF2-40B4-BE49-F238E27FC236}">
                <a16:creationId xmlns:a16="http://schemas.microsoft.com/office/drawing/2014/main" id="{116D5156-C572-4FF1-BEFC-64DEEBB1C1B9}"/>
              </a:ext>
            </a:extLst>
          </p:cNvPr>
          <p:cNvGraphicFramePr/>
          <p:nvPr/>
        </p:nvGraphicFramePr>
        <p:xfrm>
          <a:off x="371094" y="2718054"/>
          <a:ext cx="3438906" cy="320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64039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TRAVELIFE</a:t>
            </a:r>
            <a:r>
              <a:rPr lang="en-BE" dirty="0">
                <a:solidFill>
                  <a:schemeClr val="bg1"/>
                </a:solidFill>
              </a:rPr>
              <a:t> – What is it? 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/>
          </a:bodyPr>
          <a:lstStyle/>
          <a:p>
            <a:pPr marL="357188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3000" dirty="0"/>
              <a:t>Sustainability training, management and certification scheme for tour operators</a:t>
            </a:r>
          </a:p>
          <a:p>
            <a:pPr marL="357188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3000" dirty="0"/>
              <a:t>Developed by tour operators for tour operators</a:t>
            </a:r>
          </a:p>
          <a:p>
            <a:pPr marL="357188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3000" dirty="0"/>
              <a:t>Includes: </a:t>
            </a:r>
          </a:p>
          <a:p>
            <a:pPr marL="814388" lvl="1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2600" dirty="0"/>
              <a:t>Training material, best practices, etc.</a:t>
            </a:r>
          </a:p>
          <a:p>
            <a:pPr marL="814388" lvl="1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2600" dirty="0"/>
              <a:t>Management and reporting tools </a:t>
            </a:r>
          </a:p>
          <a:p>
            <a:pPr marL="814388" lvl="1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2600" dirty="0"/>
              <a:t>Certification</a:t>
            </a:r>
          </a:p>
          <a:p>
            <a:pPr marL="357188" lvl="1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2800" dirty="0"/>
              <a:t>1000 certified tour operators – exponential growth</a:t>
            </a:r>
            <a:endParaRPr lang="en-US" sz="2800" dirty="0"/>
          </a:p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  <p:pic>
        <p:nvPicPr>
          <p:cNvPr id="5" name="Picture 6" descr="Travelife_Logo_Horizontal_CMYK">
            <a:extLst>
              <a:ext uri="{FF2B5EF4-FFF2-40B4-BE49-F238E27FC236}">
                <a16:creationId xmlns:a16="http://schemas.microsoft.com/office/drawing/2014/main" id="{DF438626-A432-46AB-9794-84328317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5997" y="3963592"/>
            <a:ext cx="3931982" cy="94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2032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TRAVELIFE</a:t>
            </a:r>
            <a:r>
              <a:rPr lang="en-BE" dirty="0">
                <a:solidFill>
                  <a:schemeClr val="bg1"/>
                </a:solidFill>
              </a:rPr>
              <a:t> </a:t>
            </a:r>
            <a:r>
              <a:rPr lang="en-BE" sz="4000" dirty="0">
                <a:solidFill>
                  <a:schemeClr val="bg1"/>
                </a:solidFill>
              </a:rPr>
              <a:t>– What is the logic behind </a:t>
            </a:r>
            <a:r>
              <a:rPr lang="en-BE" sz="4000" dirty="0" err="1">
                <a:solidFill>
                  <a:schemeClr val="bg1"/>
                </a:solidFill>
              </a:rPr>
              <a:t>Travelife</a:t>
            </a:r>
            <a:r>
              <a:rPr lang="en-BE" sz="4000" dirty="0">
                <a:solidFill>
                  <a:schemeClr val="bg1"/>
                </a:solidFill>
              </a:rPr>
              <a:t>?</a:t>
            </a:r>
            <a:endParaRPr lang="fr-BE" sz="4000" dirty="0">
              <a:solidFill>
                <a:schemeClr val="bg1"/>
              </a:solidFill>
            </a:endParaRPr>
          </a:p>
        </p:txBody>
      </p:sp>
      <p:sp>
        <p:nvSpPr>
          <p:cNvPr id="37" name="Rechthoek: afgeronde hoeken 30">
            <a:extLst>
              <a:ext uri="{FF2B5EF4-FFF2-40B4-BE49-F238E27FC236}">
                <a16:creationId xmlns:a16="http://schemas.microsoft.com/office/drawing/2014/main" id="{AE30623B-72C3-4956-A8A6-392387186FC0}"/>
              </a:ext>
            </a:extLst>
          </p:cNvPr>
          <p:cNvSpPr/>
          <p:nvPr/>
        </p:nvSpPr>
        <p:spPr>
          <a:xfrm>
            <a:off x="7480336" y="1844824"/>
            <a:ext cx="2936145" cy="1936442"/>
          </a:xfrm>
          <a:prstGeom prst="roundRect">
            <a:avLst/>
          </a:prstGeom>
          <a:solidFill>
            <a:srgbClr val="F8F8F8">
              <a:alpha val="67843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Rechthoek: afgeronde hoeken 32">
            <a:extLst>
              <a:ext uri="{FF2B5EF4-FFF2-40B4-BE49-F238E27FC236}">
                <a16:creationId xmlns:a16="http://schemas.microsoft.com/office/drawing/2014/main" id="{5165EA36-3DD3-48C0-BA36-C199F38A2BC4}"/>
              </a:ext>
            </a:extLst>
          </p:cNvPr>
          <p:cNvSpPr/>
          <p:nvPr/>
        </p:nvSpPr>
        <p:spPr>
          <a:xfrm>
            <a:off x="7480335" y="4478492"/>
            <a:ext cx="2952191" cy="2262876"/>
          </a:xfrm>
          <a:prstGeom prst="roundRect">
            <a:avLst/>
          </a:prstGeom>
          <a:solidFill>
            <a:srgbClr val="F8F8F8">
              <a:alpha val="67843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hthoek: afgeronde hoeken 31">
            <a:extLst>
              <a:ext uri="{FF2B5EF4-FFF2-40B4-BE49-F238E27FC236}">
                <a16:creationId xmlns:a16="http://schemas.microsoft.com/office/drawing/2014/main" id="{0AB75B67-BBFD-4495-B056-9AB559105FD9}"/>
              </a:ext>
            </a:extLst>
          </p:cNvPr>
          <p:cNvSpPr/>
          <p:nvPr/>
        </p:nvSpPr>
        <p:spPr>
          <a:xfrm>
            <a:off x="1775519" y="4478492"/>
            <a:ext cx="4981548" cy="2262876"/>
          </a:xfrm>
          <a:prstGeom prst="roundRect">
            <a:avLst/>
          </a:prstGeom>
          <a:solidFill>
            <a:srgbClr val="F8F8F8">
              <a:alpha val="67843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Rechthoek: afgeronde hoeken 1">
            <a:extLst>
              <a:ext uri="{FF2B5EF4-FFF2-40B4-BE49-F238E27FC236}">
                <a16:creationId xmlns:a16="http://schemas.microsoft.com/office/drawing/2014/main" id="{298FFE37-39D3-418E-982A-498865E8EFAD}"/>
              </a:ext>
            </a:extLst>
          </p:cNvPr>
          <p:cNvSpPr/>
          <p:nvPr/>
        </p:nvSpPr>
        <p:spPr>
          <a:xfrm>
            <a:off x="1775520" y="1924606"/>
            <a:ext cx="4981548" cy="1936442"/>
          </a:xfrm>
          <a:prstGeom prst="roundRect">
            <a:avLst/>
          </a:prstGeom>
          <a:solidFill>
            <a:srgbClr val="F8F8F8">
              <a:alpha val="67843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3168B2DB-C645-4E39-A535-940383AFC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81" y="1988841"/>
            <a:ext cx="295319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4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Office operations </a:t>
            </a:r>
            <a:r>
              <a:rPr lang="nl-NL" sz="20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</a:t>
            </a: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id="{619A7A95-32F0-489B-8541-2CD2CEBFF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4964" y="1959224"/>
            <a:ext cx="23375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4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Customer</a:t>
            </a:r>
            <a:endParaRPr lang="nl-NL" sz="2000" b="1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43" name="Text Box 23">
            <a:extLst>
              <a:ext uri="{FF2B5EF4-FFF2-40B4-BE49-F238E27FC236}">
                <a16:creationId xmlns:a16="http://schemas.microsoft.com/office/drawing/2014/main" id="{7487A8CE-E8FF-4C41-AD93-A4829189C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5" y="4433044"/>
            <a:ext cx="29508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4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Suppliers</a:t>
            </a:r>
            <a:endParaRPr lang="nl-NL" sz="2000" b="1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i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Transport</a:t>
            </a: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i="1" dirty="0" err="1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Accommodations</a:t>
            </a:r>
            <a:endParaRPr lang="nl-NL" sz="2000" b="1" i="1" dirty="0">
              <a:solidFill>
                <a:prstClr val="white">
                  <a:lumMod val="50000"/>
                </a:prstClr>
              </a:solidFill>
              <a:latin typeface="Arial Narrow" pitchFamily="34" charset="0"/>
              <a:cs typeface="Arial" charset="0"/>
            </a:endParaRP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i="1" dirty="0" err="1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Activities</a:t>
            </a:r>
            <a:endParaRPr lang="nl-NL" sz="2000" b="1" i="1" dirty="0">
              <a:solidFill>
                <a:prstClr val="white">
                  <a:lumMod val="50000"/>
                </a:prstClr>
              </a:solidFill>
              <a:latin typeface="Arial Narrow" pitchFamily="34" charset="0"/>
              <a:cs typeface="Arial" charset="0"/>
            </a:endParaRP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i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Guides </a:t>
            </a:r>
          </a:p>
        </p:txBody>
      </p:sp>
      <p:sp>
        <p:nvSpPr>
          <p:cNvPr id="44" name="Text Box 29">
            <a:extLst>
              <a:ext uri="{FF2B5EF4-FFF2-40B4-BE49-F238E27FC236}">
                <a16:creationId xmlns:a16="http://schemas.microsoft.com/office/drawing/2014/main" id="{44331945-D556-4535-960A-00ABDC239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272" y="4581129"/>
            <a:ext cx="185464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400" b="1" dirty="0" err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Destination</a:t>
            </a:r>
            <a:endParaRPr lang="nl-NL" sz="2000" b="1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Community</a:t>
            </a: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dirty="0" err="1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Biodiversity</a:t>
            </a:r>
            <a:endParaRPr lang="nl-NL" sz="2000" b="1" dirty="0">
              <a:solidFill>
                <a:prstClr val="white">
                  <a:lumMod val="50000"/>
                </a:prstClr>
              </a:solidFill>
              <a:latin typeface="Arial Narrow" pitchFamily="34" charset="0"/>
              <a:cs typeface="Arial" charset="0"/>
            </a:endParaRPr>
          </a:p>
          <a:p>
            <a:pPr marL="342900" indent="-342900"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Resources </a:t>
            </a:r>
          </a:p>
        </p:txBody>
      </p:sp>
      <p:pic>
        <p:nvPicPr>
          <p:cNvPr id="45" name="Afbeelding 25">
            <a:extLst>
              <a:ext uri="{FF2B5EF4-FFF2-40B4-BE49-F238E27FC236}">
                <a16:creationId xmlns:a16="http://schemas.microsoft.com/office/drawing/2014/main" id="{3C619405-A181-4477-BFA2-F32D12CF11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80" y="4856422"/>
            <a:ext cx="1447825" cy="808770"/>
          </a:xfrm>
          <a:prstGeom prst="rect">
            <a:avLst/>
          </a:prstGeom>
        </p:spPr>
      </p:pic>
      <p:pic>
        <p:nvPicPr>
          <p:cNvPr id="46" name="Afbeelding 33">
            <a:extLst>
              <a:ext uri="{FF2B5EF4-FFF2-40B4-BE49-F238E27FC236}">
                <a16:creationId xmlns:a16="http://schemas.microsoft.com/office/drawing/2014/main" id="{0DA9A589-44D2-4816-B09A-7E0AA6160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80" y="2276872"/>
            <a:ext cx="999292" cy="999292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F72B4AF3-947F-4D6E-92A4-FA34ED161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2341330"/>
            <a:ext cx="975746" cy="1015663"/>
          </a:xfrm>
          <a:prstGeom prst="rect">
            <a:avLst/>
          </a:prstGeom>
        </p:spPr>
      </p:pic>
      <p:pic>
        <p:nvPicPr>
          <p:cNvPr id="48" name="Afbeelding 9">
            <a:extLst>
              <a:ext uri="{FF2B5EF4-FFF2-40B4-BE49-F238E27FC236}">
                <a16:creationId xmlns:a16="http://schemas.microsoft.com/office/drawing/2014/main" id="{F83CE241-4B4E-4413-B0DA-A0C60934B6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 t="12201" r="21021" b="16599"/>
          <a:stretch/>
        </p:blipFill>
        <p:spPr>
          <a:xfrm>
            <a:off x="1977296" y="5824352"/>
            <a:ext cx="806336" cy="628984"/>
          </a:xfrm>
          <a:prstGeom prst="rect">
            <a:avLst/>
          </a:prstGeom>
        </p:spPr>
      </p:pic>
      <p:sp>
        <p:nvSpPr>
          <p:cNvPr id="49" name="Rechthoek 13">
            <a:extLst>
              <a:ext uri="{FF2B5EF4-FFF2-40B4-BE49-F238E27FC236}">
                <a16:creationId xmlns:a16="http://schemas.microsoft.com/office/drawing/2014/main" id="{3E027B72-19CA-4F52-B160-6F1DECFB68DD}"/>
              </a:ext>
            </a:extLst>
          </p:cNvPr>
          <p:cNvSpPr/>
          <p:nvPr/>
        </p:nvSpPr>
        <p:spPr>
          <a:xfrm>
            <a:off x="3359696" y="256490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Labour </a:t>
            </a:r>
            <a:r>
              <a:rPr lang="nl-NL" sz="2000" b="1" dirty="0" err="1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conditions</a:t>
            </a:r>
            <a:r>
              <a:rPr lang="nl-NL" sz="2000" b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 (</a:t>
            </a:r>
            <a:r>
              <a:rPr lang="nl-NL" sz="2000" b="1" dirty="0" err="1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staff</a:t>
            </a:r>
            <a:r>
              <a:rPr lang="nl-NL" sz="2000" b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)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dirty="0" err="1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Environmental</a:t>
            </a:r>
            <a:r>
              <a:rPr lang="nl-NL" sz="2000" b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 management  </a:t>
            </a:r>
          </a:p>
        </p:txBody>
      </p:sp>
      <p:pic>
        <p:nvPicPr>
          <p:cNvPr id="50" name="Afbeelding 22">
            <a:extLst>
              <a:ext uri="{FF2B5EF4-FFF2-40B4-BE49-F238E27FC236}">
                <a16:creationId xmlns:a16="http://schemas.microsoft.com/office/drawing/2014/main" id="{348514D0-F784-43EF-847A-DDA81762C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9" y="5101984"/>
            <a:ext cx="919305" cy="919305"/>
          </a:xfrm>
          <a:prstGeom prst="rect">
            <a:avLst/>
          </a:prstGeom>
        </p:spPr>
      </p:pic>
      <p:sp>
        <p:nvSpPr>
          <p:cNvPr id="51" name="Rechthoek 36">
            <a:extLst>
              <a:ext uri="{FF2B5EF4-FFF2-40B4-BE49-F238E27FC236}">
                <a16:creationId xmlns:a16="http://schemas.microsoft.com/office/drawing/2014/main" id="{72FACC9E-5EAE-47DF-AA37-143D6C780E0F}"/>
              </a:ext>
            </a:extLst>
          </p:cNvPr>
          <p:cNvSpPr/>
          <p:nvPr/>
        </p:nvSpPr>
        <p:spPr>
          <a:xfrm>
            <a:off x="8688288" y="2435984"/>
            <a:ext cx="30243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dirty="0" err="1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Rights</a:t>
            </a:r>
            <a:r>
              <a:rPr lang="nl-NL" sz="2000" b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  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Awareness 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nl-NL" sz="2000" b="1" dirty="0" err="1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Conduct</a:t>
            </a:r>
            <a:r>
              <a:rPr lang="nl-NL" sz="2000" b="1" dirty="0">
                <a:solidFill>
                  <a:prstClr val="white">
                    <a:lumMod val="50000"/>
                  </a:prstClr>
                </a:solidFill>
                <a:latin typeface="Arial Narrow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nl-NL" sz="2000" b="1" dirty="0">
                <a:solidFill>
                  <a:prstClr val="white">
                    <a:lumMod val="65000"/>
                  </a:prstClr>
                </a:solidFill>
                <a:latin typeface="Arial Narrow" pitchFamily="34" charset="0"/>
                <a:cs typeface="Arial" charset="0"/>
              </a:rPr>
              <a:t>  </a:t>
            </a:r>
          </a:p>
        </p:txBody>
      </p:sp>
      <p:pic>
        <p:nvPicPr>
          <p:cNvPr id="52" name="Afbeelding 21">
            <a:extLst>
              <a:ext uri="{FF2B5EF4-FFF2-40B4-BE49-F238E27FC236}">
                <a16:creationId xmlns:a16="http://schemas.microsoft.com/office/drawing/2014/main" id="{ED62AD73-75AF-4FEE-8B29-B91A2E8B1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3632" y="5855994"/>
            <a:ext cx="717658" cy="597342"/>
          </a:xfrm>
          <a:prstGeom prst="rect">
            <a:avLst/>
          </a:prstGeom>
        </p:spPr>
      </p:pic>
      <p:grpSp>
        <p:nvGrpSpPr>
          <p:cNvPr id="53" name="Groep 34">
            <a:extLst>
              <a:ext uri="{FF2B5EF4-FFF2-40B4-BE49-F238E27FC236}">
                <a16:creationId xmlns:a16="http://schemas.microsoft.com/office/drawing/2014/main" id="{8D6AB3C8-F6B7-4DB1-A9F5-6B3946521E9C}"/>
              </a:ext>
            </a:extLst>
          </p:cNvPr>
          <p:cNvGrpSpPr/>
          <p:nvPr/>
        </p:nvGrpSpPr>
        <p:grpSpPr>
          <a:xfrm>
            <a:off x="4079777" y="3929326"/>
            <a:ext cx="379649" cy="407020"/>
            <a:chOff x="6635251" y="2814544"/>
            <a:chExt cx="509290" cy="4070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4" name="Pijl: rechts 35">
              <a:extLst>
                <a:ext uri="{FF2B5EF4-FFF2-40B4-BE49-F238E27FC236}">
                  <a16:creationId xmlns:a16="http://schemas.microsoft.com/office/drawing/2014/main" id="{09026442-AE3C-48A5-8CE8-F74F37E4C33D}"/>
                </a:ext>
              </a:extLst>
            </p:cNvPr>
            <p:cNvSpPr/>
            <p:nvPr/>
          </p:nvSpPr>
          <p:spPr>
            <a:xfrm rot="5412528">
              <a:off x="6686386" y="2763409"/>
              <a:ext cx="407020" cy="509290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Pijl: rechts 4">
              <a:extLst>
                <a:ext uri="{FF2B5EF4-FFF2-40B4-BE49-F238E27FC236}">
                  <a16:creationId xmlns:a16="http://schemas.microsoft.com/office/drawing/2014/main" id="{BFBCC11C-5206-4383-A417-AE14DC0AAB9A}"/>
                </a:ext>
              </a:extLst>
            </p:cNvPr>
            <p:cNvSpPr txBox="1"/>
            <p:nvPr/>
          </p:nvSpPr>
          <p:spPr>
            <a:xfrm rot="16212528">
              <a:off x="6747661" y="2804214"/>
              <a:ext cx="284914" cy="305574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6" name="Groep 43">
            <a:extLst>
              <a:ext uri="{FF2B5EF4-FFF2-40B4-BE49-F238E27FC236}">
                <a16:creationId xmlns:a16="http://schemas.microsoft.com/office/drawing/2014/main" id="{3859F9B3-C068-4313-91A3-9CEA8F3FE4BC}"/>
              </a:ext>
            </a:extLst>
          </p:cNvPr>
          <p:cNvGrpSpPr/>
          <p:nvPr/>
        </p:nvGrpSpPr>
        <p:grpSpPr>
          <a:xfrm rot="16200000">
            <a:off x="6824852" y="5269320"/>
            <a:ext cx="379649" cy="610920"/>
            <a:chOff x="6635251" y="2610644"/>
            <a:chExt cx="509290" cy="6109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7" name="Pijl: rechts 44">
              <a:extLst>
                <a:ext uri="{FF2B5EF4-FFF2-40B4-BE49-F238E27FC236}">
                  <a16:creationId xmlns:a16="http://schemas.microsoft.com/office/drawing/2014/main" id="{0DFC3231-43FA-4847-9BB6-A6D1CC35A28E}"/>
                </a:ext>
              </a:extLst>
            </p:cNvPr>
            <p:cNvSpPr/>
            <p:nvPr/>
          </p:nvSpPr>
          <p:spPr>
            <a:xfrm rot="5412528">
              <a:off x="6686386" y="2763409"/>
              <a:ext cx="407020" cy="509290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Pijl: rechts 4">
              <a:extLst>
                <a:ext uri="{FF2B5EF4-FFF2-40B4-BE49-F238E27FC236}">
                  <a16:creationId xmlns:a16="http://schemas.microsoft.com/office/drawing/2014/main" id="{82FA94B2-A30D-45DA-A1E3-8A571200A488}"/>
                </a:ext>
              </a:extLst>
            </p:cNvPr>
            <p:cNvSpPr txBox="1"/>
            <p:nvPr/>
          </p:nvSpPr>
          <p:spPr>
            <a:xfrm rot="16212528">
              <a:off x="6747440" y="2600314"/>
              <a:ext cx="284914" cy="30557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9" name="Groep 53">
            <a:extLst>
              <a:ext uri="{FF2B5EF4-FFF2-40B4-BE49-F238E27FC236}">
                <a16:creationId xmlns:a16="http://schemas.microsoft.com/office/drawing/2014/main" id="{911011B5-CDEC-4835-89A3-7489D895D5F7}"/>
              </a:ext>
            </a:extLst>
          </p:cNvPr>
          <p:cNvGrpSpPr/>
          <p:nvPr/>
        </p:nvGrpSpPr>
        <p:grpSpPr>
          <a:xfrm>
            <a:off x="8740688" y="3926369"/>
            <a:ext cx="379649" cy="407020"/>
            <a:chOff x="6635251" y="2814544"/>
            <a:chExt cx="509290" cy="4070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0" name="Pijl: rechts 54">
              <a:extLst>
                <a:ext uri="{FF2B5EF4-FFF2-40B4-BE49-F238E27FC236}">
                  <a16:creationId xmlns:a16="http://schemas.microsoft.com/office/drawing/2014/main" id="{B77C4A0E-CD9F-4996-8FDE-5F5F8BB22750}"/>
                </a:ext>
              </a:extLst>
            </p:cNvPr>
            <p:cNvSpPr/>
            <p:nvPr/>
          </p:nvSpPr>
          <p:spPr>
            <a:xfrm rot="5412528">
              <a:off x="6686386" y="2763409"/>
              <a:ext cx="407020" cy="509290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Pijl: rechts 4">
              <a:extLst>
                <a:ext uri="{FF2B5EF4-FFF2-40B4-BE49-F238E27FC236}">
                  <a16:creationId xmlns:a16="http://schemas.microsoft.com/office/drawing/2014/main" id="{EBADC528-B92D-4803-B7A1-83FC39B050AD}"/>
                </a:ext>
              </a:extLst>
            </p:cNvPr>
            <p:cNvSpPr txBox="1"/>
            <p:nvPr/>
          </p:nvSpPr>
          <p:spPr>
            <a:xfrm rot="16212528">
              <a:off x="6747661" y="2804214"/>
              <a:ext cx="284914" cy="305574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2" name="Groep 56">
            <a:extLst>
              <a:ext uri="{FF2B5EF4-FFF2-40B4-BE49-F238E27FC236}">
                <a16:creationId xmlns:a16="http://schemas.microsoft.com/office/drawing/2014/main" id="{099AF5E1-C549-485D-92B5-B37BA8FE4605}"/>
              </a:ext>
            </a:extLst>
          </p:cNvPr>
          <p:cNvGrpSpPr/>
          <p:nvPr/>
        </p:nvGrpSpPr>
        <p:grpSpPr>
          <a:xfrm rot="16200000">
            <a:off x="6926802" y="2573641"/>
            <a:ext cx="379649" cy="407020"/>
            <a:chOff x="6635251" y="2814544"/>
            <a:chExt cx="509290" cy="40702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3" name="Pijl: rechts 57">
              <a:extLst>
                <a:ext uri="{FF2B5EF4-FFF2-40B4-BE49-F238E27FC236}">
                  <a16:creationId xmlns:a16="http://schemas.microsoft.com/office/drawing/2014/main" id="{B0613ADC-9EBD-47CB-9D91-B17B867B416D}"/>
                </a:ext>
              </a:extLst>
            </p:cNvPr>
            <p:cNvSpPr/>
            <p:nvPr/>
          </p:nvSpPr>
          <p:spPr>
            <a:xfrm rot="5412528">
              <a:off x="6686386" y="2763409"/>
              <a:ext cx="407020" cy="509290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Pijl: rechts 4">
              <a:extLst>
                <a:ext uri="{FF2B5EF4-FFF2-40B4-BE49-F238E27FC236}">
                  <a16:creationId xmlns:a16="http://schemas.microsoft.com/office/drawing/2014/main" id="{05734859-A92A-43A8-B842-A33A78FDD8DD}"/>
                </a:ext>
              </a:extLst>
            </p:cNvPr>
            <p:cNvSpPr txBox="1"/>
            <p:nvPr/>
          </p:nvSpPr>
          <p:spPr>
            <a:xfrm rot="16212528">
              <a:off x="6747661" y="2804214"/>
              <a:ext cx="284914" cy="305574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9334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1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5" name="Tekstvak 38">
            <a:extLst>
              <a:ext uri="{FF2B5EF4-FFF2-40B4-BE49-F238E27FC236}">
                <a16:creationId xmlns:a16="http://schemas.microsoft.com/office/drawing/2014/main" id="{B656A444-631C-4377-BA65-AEE053CBABEF}"/>
              </a:ext>
            </a:extLst>
          </p:cNvPr>
          <p:cNvSpPr txBox="1"/>
          <p:nvPr/>
        </p:nvSpPr>
        <p:spPr>
          <a:xfrm>
            <a:off x="6168877" y="3907100"/>
            <a:ext cx="235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800" dirty="0">
                <a:solidFill>
                  <a:srgbClr val="1F497D">
                    <a:lumMod val="50000"/>
                  </a:srgbClr>
                </a:solidFill>
                <a:latin typeface="Arial" charset="0"/>
                <a:cs typeface="Arial" charset="0"/>
              </a:rPr>
              <a:t>Management</a:t>
            </a:r>
            <a:r>
              <a:rPr lang="nl-NL" sz="2400" dirty="0">
                <a:solidFill>
                  <a:srgbClr val="1F497D">
                    <a:lumMod val="50000"/>
                  </a:srgbClr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9694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TRAVELIFE</a:t>
            </a:r>
            <a:r>
              <a:rPr lang="en-BE" dirty="0">
                <a:solidFill>
                  <a:schemeClr val="bg1"/>
                </a:solidFill>
              </a:rPr>
              <a:t> – The road towards sustainability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  <p:sp>
        <p:nvSpPr>
          <p:cNvPr id="10" name="Rechthoek 1">
            <a:extLst>
              <a:ext uri="{FF2B5EF4-FFF2-40B4-BE49-F238E27FC236}">
                <a16:creationId xmlns:a16="http://schemas.microsoft.com/office/drawing/2014/main" id="{CBB04074-C184-4AF6-AB28-7762C2958E63}"/>
              </a:ext>
            </a:extLst>
          </p:cNvPr>
          <p:cNvSpPr/>
          <p:nvPr/>
        </p:nvSpPr>
        <p:spPr>
          <a:xfrm>
            <a:off x="1431093" y="3182724"/>
            <a:ext cx="3065588" cy="21224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err="1">
                <a:solidFill>
                  <a:srgbClr val="C00000"/>
                </a:solidFill>
                <a:latin typeface="Calibri"/>
              </a:rPr>
              <a:t>Travelife</a:t>
            </a:r>
            <a:r>
              <a:rPr lang="en-GB" sz="2800" b="1" dirty="0">
                <a:solidFill>
                  <a:srgbClr val="C00000"/>
                </a:solidFill>
                <a:latin typeface="Calibri"/>
              </a:rPr>
              <a:t> Engaged</a:t>
            </a:r>
            <a:endParaRPr lang="en-BE" sz="2800" b="1" dirty="0">
              <a:solidFill>
                <a:srgbClr val="C000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BE" sz="2800" b="1" dirty="0">
              <a:solidFill>
                <a:srgbClr val="C00000"/>
              </a:solidFill>
              <a:latin typeface="Calibri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BE" sz="2400" dirty="0">
                <a:solidFill>
                  <a:schemeClr val="tx1"/>
                </a:solidFill>
                <a:latin typeface="Calibri"/>
              </a:rPr>
              <a:t>Getting started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BE" sz="2400" dirty="0">
                <a:solidFill>
                  <a:schemeClr val="tx1"/>
                </a:solidFill>
                <a:latin typeface="Calibri"/>
              </a:rPr>
              <a:t>Access to tools, etc.</a:t>
            </a:r>
            <a:endParaRPr lang="en-GB" sz="24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1" name="Rechthoek 4">
            <a:extLst>
              <a:ext uri="{FF2B5EF4-FFF2-40B4-BE49-F238E27FC236}">
                <a16:creationId xmlns:a16="http://schemas.microsoft.com/office/drawing/2014/main" id="{640DBF7C-95E8-466A-ABE3-3EDEDD3165EF}"/>
              </a:ext>
            </a:extLst>
          </p:cNvPr>
          <p:cNvSpPr/>
          <p:nvPr/>
        </p:nvSpPr>
        <p:spPr>
          <a:xfrm>
            <a:off x="4496681" y="2851795"/>
            <a:ext cx="3101744" cy="24534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err="1">
                <a:solidFill>
                  <a:srgbClr val="C00000"/>
                </a:solidFill>
                <a:latin typeface="Calibri"/>
              </a:rPr>
              <a:t>Travelife</a:t>
            </a:r>
            <a:r>
              <a:rPr lang="en-GB" sz="2800" b="1" dirty="0">
                <a:solidFill>
                  <a:srgbClr val="C00000"/>
                </a:solidFill>
                <a:latin typeface="Calibri"/>
              </a:rPr>
              <a:t> Partner</a:t>
            </a:r>
            <a:endParaRPr lang="en-BE" sz="2800" b="1" dirty="0">
              <a:solidFill>
                <a:srgbClr val="C000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BE" sz="2800" b="1" dirty="0">
              <a:solidFill>
                <a:srgbClr val="C00000"/>
              </a:solidFill>
              <a:latin typeface="Calibri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BE" sz="2400" dirty="0">
                <a:solidFill>
                  <a:schemeClr val="tx1"/>
                </a:solidFill>
                <a:latin typeface="Calibri"/>
              </a:rPr>
              <a:t>Min/local criteria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BE" sz="2400" dirty="0">
                <a:solidFill>
                  <a:schemeClr val="tx1"/>
                </a:solidFill>
                <a:latin typeface="Calibri"/>
              </a:rPr>
              <a:t>Training &amp; coaching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BE" sz="2400" dirty="0">
                <a:solidFill>
                  <a:schemeClr val="tx1"/>
                </a:solidFill>
                <a:latin typeface="Calibri"/>
              </a:rPr>
              <a:t>Self-assessment</a:t>
            </a:r>
            <a:r>
              <a:rPr lang="en-GB" sz="2400" dirty="0">
                <a:solidFill>
                  <a:schemeClr val="tx1"/>
                </a:solidFill>
                <a:latin typeface="Calibri"/>
              </a:rPr>
              <a:t> </a:t>
            </a:r>
          </a:p>
        </p:txBody>
      </p:sp>
      <p:sp>
        <p:nvSpPr>
          <p:cNvPr id="12" name="Rechthoek 5">
            <a:extLst>
              <a:ext uri="{FF2B5EF4-FFF2-40B4-BE49-F238E27FC236}">
                <a16:creationId xmlns:a16="http://schemas.microsoft.com/office/drawing/2014/main" id="{A18BB37F-1FB0-42E4-A8EF-8AA82921784A}"/>
              </a:ext>
            </a:extLst>
          </p:cNvPr>
          <p:cNvSpPr/>
          <p:nvPr/>
        </p:nvSpPr>
        <p:spPr>
          <a:xfrm>
            <a:off x="7593448" y="2446850"/>
            <a:ext cx="3070565" cy="28583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 err="1">
                <a:solidFill>
                  <a:srgbClr val="C00000"/>
                </a:solidFill>
                <a:latin typeface="Calibri"/>
              </a:rPr>
              <a:t>Travelife</a:t>
            </a:r>
            <a:r>
              <a:rPr lang="en-GB" sz="2800" b="1" dirty="0">
                <a:solidFill>
                  <a:srgbClr val="C00000"/>
                </a:solidFill>
                <a:latin typeface="Calibri"/>
              </a:rPr>
              <a:t> Certified</a:t>
            </a:r>
            <a:endParaRPr lang="en-BE" sz="2800" b="1" dirty="0">
              <a:solidFill>
                <a:srgbClr val="C000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BE" sz="2800" b="1" dirty="0">
              <a:solidFill>
                <a:srgbClr val="C00000"/>
              </a:solidFill>
              <a:latin typeface="Calibri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BE" sz="2400" dirty="0">
                <a:solidFill>
                  <a:schemeClr val="tx1"/>
                </a:solidFill>
                <a:latin typeface="Calibri"/>
              </a:rPr>
              <a:t>Compliance with int. criteria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BE" sz="2400" dirty="0">
                <a:solidFill>
                  <a:schemeClr val="tx1"/>
                </a:solidFill>
                <a:latin typeface="Calibri"/>
              </a:rPr>
              <a:t>Third-party audit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BE" sz="2400" dirty="0" err="1">
                <a:solidFill>
                  <a:schemeClr val="tx1"/>
                </a:solidFill>
                <a:latin typeface="Calibri"/>
              </a:rPr>
              <a:t>Travelife</a:t>
            </a:r>
            <a:r>
              <a:rPr lang="en-BE" sz="2400" dirty="0">
                <a:solidFill>
                  <a:schemeClr val="tx1"/>
                </a:solidFill>
                <a:latin typeface="Calibri"/>
              </a:rPr>
              <a:t> award &amp; logo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</a:t>
            </a:r>
            <a:endParaRPr lang="nl-NL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D:\_A-projecten-nu\Eco-innovation\INFO BIJLAGE\ABTA Logo\Martin Lore TL TO\Partner.jpg">
            <a:extLst>
              <a:ext uri="{FF2B5EF4-FFF2-40B4-BE49-F238E27FC236}">
                <a16:creationId xmlns:a16="http://schemas.microsoft.com/office/drawing/2014/main" id="{49EDFFDA-2BC0-4E7E-B71B-0D4B65D26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1288" y="5720532"/>
            <a:ext cx="2619599" cy="1018528"/>
          </a:xfrm>
          <a:prstGeom prst="rect">
            <a:avLst/>
          </a:prstGeom>
          <a:noFill/>
        </p:spPr>
      </p:pic>
      <p:pic>
        <p:nvPicPr>
          <p:cNvPr id="15" name="Picture 3" descr="D:\_A-projecten-nu\Eco-innovation\INFO BIJLAGE\ABTA Logo\Martin Lore TL TO\Certified.jpg">
            <a:extLst>
              <a:ext uri="{FF2B5EF4-FFF2-40B4-BE49-F238E27FC236}">
                <a16:creationId xmlns:a16="http://schemas.microsoft.com/office/drawing/2014/main" id="{F61AF918-C0D5-4849-82A4-868F283D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8929" y="5720532"/>
            <a:ext cx="2619602" cy="1018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5329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00E3A63-BC37-4868-8FD3-20F4F183B7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739788"/>
              </p:ext>
            </p:extLst>
          </p:nvPr>
        </p:nvGraphicFramePr>
        <p:xfrm>
          <a:off x="532808" y="1141546"/>
          <a:ext cx="8913033" cy="49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7704" imgH="3857625" progId="AcroExch.Document.DC">
                  <p:embed/>
                </p:oleObj>
              </mc:Choice>
              <mc:Fallback>
                <p:oleObj name="Acrobat Document" r:id="rId2" imgW="6857704" imgH="3857625" progId="AcroExch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500E3A63-BC37-4868-8FD3-20F4F183B7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2808" y="1141546"/>
                        <a:ext cx="8913033" cy="491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1473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TRAVELIFE</a:t>
            </a:r>
            <a:r>
              <a:rPr lang="en-BE" dirty="0">
                <a:solidFill>
                  <a:schemeClr val="bg1"/>
                </a:solidFill>
              </a:rPr>
              <a:t> – Sustainability criteria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78F31-6361-4E04-ADFE-22B4AF655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606" y="1690688"/>
            <a:ext cx="7074175" cy="489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35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TRAVELIFE</a:t>
            </a:r>
            <a:r>
              <a:rPr lang="en-BE" dirty="0">
                <a:solidFill>
                  <a:schemeClr val="bg1"/>
                </a:solidFill>
              </a:rPr>
              <a:t> – Sustainability management cycle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  <p:graphicFrame>
        <p:nvGraphicFramePr>
          <p:cNvPr id="74" name="Diagram 73">
            <a:extLst>
              <a:ext uri="{FF2B5EF4-FFF2-40B4-BE49-F238E27FC236}">
                <a16:creationId xmlns:a16="http://schemas.microsoft.com/office/drawing/2014/main" id="{E0BAB4C1-D5C8-4135-8220-4B4503D41AFA}"/>
              </a:ext>
            </a:extLst>
          </p:cNvPr>
          <p:cNvGraphicFramePr/>
          <p:nvPr/>
        </p:nvGraphicFramePr>
        <p:xfrm>
          <a:off x="2520280" y="1988840"/>
          <a:ext cx="759633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456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TRAVELIFE</a:t>
            </a:r>
            <a:r>
              <a:rPr lang="en-BE" dirty="0">
                <a:solidFill>
                  <a:schemeClr val="bg1"/>
                </a:solidFill>
              </a:rPr>
              <a:t> – Support tools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BE" dirty="0"/>
          </a:p>
          <a:p>
            <a:pPr>
              <a:buFontTx/>
              <a:buChar char="-"/>
            </a:pPr>
            <a:endParaRPr lang="en-BE" dirty="0"/>
          </a:p>
          <a:p>
            <a:endParaRPr lang="fr-BE" dirty="0"/>
          </a:p>
        </p:txBody>
      </p:sp>
      <p:pic>
        <p:nvPicPr>
          <p:cNvPr id="8" name="Afbeelding 2">
            <a:extLst>
              <a:ext uri="{FF2B5EF4-FFF2-40B4-BE49-F238E27FC236}">
                <a16:creationId xmlns:a16="http://schemas.microsoft.com/office/drawing/2014/main" id="{C44E7AF0-4C07-472C-90D3-D2D8C9124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5" t="19009" r="14901" b="6195"/>
          <a:stretch/>
        </p:blipFill>
        <p:spPr>
          <a:xfrm>
            <a:off x="1772975" y="1626235"/>
            <a:ext cx="8646049" cy="511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05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227BCA-5B5D-4550-B6DD-A4C6D0FAFDBF}"/>
              </a:ext>
            </a:extLst>
          </p:cNvPr>
          <p:cNvSpPr/>
          <p:nvPr/>
        </p:nvSpPr>
        <p:spPr>
          <a:xfrm>
            <a:off x="838200" y="528320"/>
            <a:ext cx="10515600" cy="9347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0A87-690E-408E-A59B-D7A9C5A8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solidFill>
                  <a:schemeClr val="bg1"/>
                </a:solidFill>
              </a:rPr>
              <a:t>CONCLUSION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F11D-1E84-4E78-B46B-2389E479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895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sz="1050" dirty="0"/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dirty="0"/>
              <a:t>Sustainability is becoming mainstream</a:t>
            </a: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dirty="0"/>
              <a:t>SUSTOUR is d</a:t>
            </a:r>
            <a:r>
              <a:rPr lang="fr-BE" dirty="0" err="1"/>
              <a:t>ev</a:t>
            </a:r>
            <a:r>
              <a:rPr lang="en-BE" dirty="0"/>
              <a:t>eloping tools and training for tour operators</a:t>
            </a: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dirty="0"/>
              <a:t>ETFL signed an agreement with SUSTOUR </a:t>
            </a:r>
            <a:r>
              <a:rPr lang="en-BE" dirty="0">
                <a:cs typeface="Calibri" panose="020F0502020204030204" pitchFamily="34" charset="0"/>
              </a:rPr>
              <a:t>→ Free access to all the tools, trainings, best-practices to get started on your own!</a:t>
            </a: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dirty="0"/>
              <a:t>Call for SME applications </a:t>
            </a:r>
            <a:r>
              <a:rPr lang="en-BE" dirty="0">
                <a:cs typeface="Calibri" panose="020F0502020204030204" pitchFamily="34" charset="0"/>
              </a:rPr>
              <a:t>→ free technical support for:</a:t>
            </a:r>
          </a:p>
          <a:p>
            <a:pPr marL="814388" lvl="1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Travelife</a:t>
            </a:r>
            <a:r>
              <a:rPr lang="en-BE" sz="2600" dirty="0">
                <a:latin typeface="Calibri" panose="020F0502020204030204" pitchFamily="34" charset="0"/>
                <a:cs typeface="Calibri" panose="020F0502020204030204" pitchFamily="34" charset="0"/>
              </a:rPr>
              <a:t> certification</a:t>
            </a:r>
          </a:p>
          <a:p>
            <a:pPr marL="814388" lvl="1" indent="-35718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BE" sz="2600" dirty="0">
                <a:latin typeface="Calibri" panose="020F0502020204030204" pitchFamily="34" charset="0"/>
                <a:cs typeface="Calibri" panose="020F0502020204030204" pitchFamily="34" charset="0"/>
              </a:rPr>
              <a:t>Improving management of carbon / plastic / supply chain management</a:t>
            </a:r>
            <a:endParaRPr lang="en-US" sz="2600" dirty="0"/>
          </a:p>
          <a:p>
            <a:pPr marL="357188" indent="-357188"/>
            <a:r>
              <a:rPr lang="en-BE" dirty="0"/>
              <a:t>Register to get update on call: </a:t>
            </a:r>
            <a:r>
              <a:rPr lang="fr-BE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travelife.info/</a:t>
            </a:r>
            <a:r>
              <a:rPr lang="fr-BE" sz="2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cosme</a:t>
            </a:r>
            <a:r>
              <a:rPr lang="en-BE" sz="2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  <a:p>
            <a:pPr marL="357188" indent="-357188"/>
            <a:endParaRPr lang="en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99885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EE711EE-8A8E-4FA6-8A8D-A0AC02E9FA35}"/>
              </a:ext>
            </a:extLst>
          </p:cNvPr>
          <p:cNvSpPr txBox="1">
            <a:spLocks/>
          </p:cNvSpPr>
          <p:nvPr/>
        </p:nvSpPr>
        <p:spPr>
          <a:xfrm>
            <a:off x="3602736" y="5201396"/>
            <a:ext cx="3243532" cy="12881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defRPr/>
            </a:pPr>
            <a:br>
              <a:rPr lang="en-US" sz="1900" b="1" dirty="0"/>
            </a:br>
            <a:r>
              <a:rPr lang="en-BE" sz="4000" b="1" dirty="0"/>
              <a:t>Thank you for your attention!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1900" b="1" dirty="0"/>
              <a:t> </a:t>
            </a:r>
            <a:br>
              <a:rPr lang="en-US" sz="1900" b="1" dirty="0"/>
            </a:br>
            <a:br>
              <a:rPr lang="en-US" sz="1900" b="1" dirty="0"/>
            </a:br>
            <a:r>
              <a:rPr lang="en-US" sz="1900" b="1" dirty="0"/>
              <a:t>  </a:t>
            </a:r>
            <a:br>
              <a:rPr lang="en-US" sz="1900" b="1" dirty="0"/>
            </a:br>
            <a:br>
              <a:rPr lang="en-US" sz="1900" b="1" dirty="0"/>
            </a:br>
            <a:endParaRPr lang="en-US" sz="1900" b="1" dirty="0"/>
          </a:p>
        </p:txBody>
      </p:sp>
      <p:pic>
        <p:nvPicPr>
          <p:cNvPr id="1032" name="Picture 8" descr="Financing Nature: Closing the Global Biodiversity Financing Gap - Paulson  Institute">
            <a:extLst>
              <a:ext uri="{FF2B5EF4-FFF2-40B4-BE49-F238E27FC236}">
                <a16:creationId xmlns:a16="http://schemas.microsoft.com/office/drawing/2014/main" id="{30104D00-748A-4442-B07D-9D2B4E445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" b="1"/>
          <a:stretch/>
        </p:blipFill>
        <p:spPr bwMode="auto"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76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E61CFE5-3DCD-4D1B-A9E6-63301CB7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058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+mn-lt"/>
              </a:rPr>
              <a:t>Pakettreisidirektiivi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muudatuste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ettevalmistamine</a:t>
            </a:r>
            <a:r>
              <a:rPr lang="en-US" sz="4000" dirty="0">
                <a:latin typeface="+mn-lt"/>
              </a:rPr>
              <a:t> (Indrek Teppo)</a:t>
            </a:r>
            <a:endParaRPr lang="et-EE" sz="4000" dirty="0">
              <a:latin typeface="+mn-l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287B78E-AE15-4F43-AC0C-B7D941B79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Läbirääkimised </a:t>
            </a:r>
            <a:r>
              <a:rPr lang="et-E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ECTAA’s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>
              <a:lnSpc>
                <a:spcPct val="107000"/>
              </a:lnSpc>
            </a:pP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Covid-19 kõrval on viimase 2-3 aasta jooksul olnud ECTAA juriidilises komitees üheks peaküsimuseks 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tagatise seadmine üksikute reisiteenustele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Valdav enamus liikmeid on olnud nimetatud muudatuse poolt ning koostamisel oli vastava seisukoha esitamine Euroopa Komisjonile. </a:t>
            </a:r>
          </a:p>
          <a:p>
            <a:pPr marL="457200">
              <a:lnSpc>
                <a:spcPct val="107000"/>
              </a:lnSpc>
            </a:pP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ETFL oli esimene vastuseisja tagatiste seadmisel üksikute reisiteenuste müügile. 2019 lõpus alustas ETFL oma arvamuse laialdasemat avaldamist teistele liikmetele.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Käesoleval aastal tekkinud paari-kolme liikme põhjendatud vastuseisu tõttu (sh ebaterve konkurentsi tekkimine </a:t>
            </a:r>
            <a:r>
              <a:rPr lang="et-E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EL’i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ja mitte </a:t>
            </a:r>
            <a:r>
              <a:rPr lang="et-E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EL’i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riikide reisiettevõtjate vahel) 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otsustati tõmmata üksikute reisiteenuste tagatise plaanile pidurit.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</a:pP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906975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0B36B7F-0E07-47CF-A7B9-95A49B96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483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+mn-lt"/>
              </a:rPr>
              <a:t>Pakettreisidirektiivi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muudatuste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ettevalmistamine</a:t>
            </a:r>
            <a:endParaRPr lang="et-EE" sz="4000" dirty="0">
              <a:latin typeface="+mn-l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CCD675F-29C5-460E-91EA-433F19096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PTD reform: tagatised transpordiettevõtjatele; pakettreisi mõiste muutmine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ECTAA juriidilise komitee ettepanek.</a:t>
            </a:r>
          </a:p>
          <a:p>
            <a:pPr indent="0">
              <a:lnSpc>
                <a:spcPct val="107000"/>
              </a:lnSpc>
              <a:buNone/>
            </a:pP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Käesoleva aasta sügisel võttis ECTAA juriidilise komitee ühehäälselt vastu järgmised seisukohad pakettreisidirektiivi reformimiseks: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PTD pole loodud suuremahuliste olukordade, näiteks pandeemiaga toime tulemiseks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Tuleb kehtestada erakorralised meetmed, et paremini toime tulla väga suurte riskidega, nagu pandeemia ja tagada tarbijatele raha kiire tagasimaksmine.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Vaja on põhjalikku reformi </a:t>
            </a: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ühtlustamaks pakettreisilepingu ja reisijaveolepingu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(eriti lennureisid) </a:t>
            </a: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alusel reisivate reisijate õigusi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Tasakaalustada tuleb pakettreisilepingute ja reisijaõiguste määrused sh üle vaadata reisikorraldajate ja lennuvedajate kohustused. Veoteenuse osas ei saa lennuvedajate vastutus olla väiksem reisikorraldaja omast see puudutab ka tagatisi.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Transporditeenused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(eelkõige lennupiletid), mis nõuavad reisijalt ettemaksu peavad olema </a:t>
            </a: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kaitstud transpordiettevõtja maksejõuetuse eest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Vaja on tagatisi lennuvedajatele. Seda kohustust ei tohi delegeerida edasi reisibüroodele/reisikorraldajatele.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Pakettreis saab edaspidi olla üksnes eelkoostatud reisiteenuste kombinatsioon, 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mida </a:t>
            </a:r>
            <a:r>
              <a:rPr lang="et-E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pakutakse müügiks või müüakse pakettreisina või ühtse hinna eest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>
              <a:lnSpc>
                <a:spcPct val="107000"/>
              </a:lnSpc>
              <a:buNone/>
            </a:pP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Eraldi lepingute alusel müüdud/vahendatud reisiteenuste kogumid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 seotud internetipõhiste broneerimistoimingutega müüdud reisiteenuste kogumid (kokkuvõtvalt: dünaamilised või </a:t>
            </a:r>
            <a:r>
              <a:rPr lang="et-E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t-E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hoc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paketid) 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tuleb viia pakettreiside alt </a:t>
            </a: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seotud reisikorraldusteenuste (LTA) kategooriasse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355679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2B67715-1FBA-4129-AAC2-2D251C23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8804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+mn-lt"/>
              </a:rPr>
              <a:t>Pakettreisidirektiivi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muudatuste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ettevalmistamine</a:t>
            </a:r>
            <a:endParaRPr lang="et-EE" sz="4000" dirty="0">
              <a:latin typeface="+mn-l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9F2099F-3DAB-4D79-8412-D477D9649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Avada tuleb arutelu jätkusuutlikuma ja taskukohasema </a:t>
            </a: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maksejõuetuskaitse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kättesaadavuse üle, mis hõlmaks ka B2B tehinguid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Kaitse peab olema </a:t>
            </a:r>
            <a:r>
              <a:rPr lang="et-E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kättesaadav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nii </a:t>
            </a:r>
            <a:r>
              <a:rPr lang="et-E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B2C kui B2B 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(reisibüroodele/reisikorraldajatele), kes on tagastanud tarbijate ettemaksud.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Kohustada </a:t>
            </a: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teenusepakkujaid tagastama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reisikorraldajate/reisibüroole </a:t>
            </a: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ettemaksud seaduses sätestatud tähtaja jooksul (enne 14 päeva)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kui teenus tühistatakse vältimatute ja erakorraliste asjaolude tõttu.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Covid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teemad: 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vältida reisiettevõtjate koormamist lisakuludega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Pandeemiaga sarnase riski korral tuleb reisijatele ettemaksude õigeaegse tagastamise korraldamiseks kasutusele võtta kas </a:t>
            </a:r>
            <a:r>
              <a:rPr lang="et-E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 tasandil loodud või riikliku süsteemiga kooskõlastatud kiire tagasimaksesüsteem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Voucherid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olid mitmes EL-i liikmesriigis esimene meede, mis 2020. aasta kevadel likviidsuskriisiga toimetulemiseks kasutusele võeti. See võimaldas reisiettevõtetel tagasimakselainetega paremini hakkama saada. </a:t>
            </a:r>
            <a:r>
              <a:rPr lang="et-EE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Voucherite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võimaldamine raha tagasi maksmise asemel tuleb </a:t>
            </a:r>
            <a:r>
              <a:rPr lang="et-EE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integreerida </a:t>
            </a:r>
            <a:r>
              <a:rPr lang="et-EE" sz="18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PTD’sse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Euroopa Komisjoni oli teinud ettepaneku ettemaksude võtmise piiramisest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ECTAA seisukoht: vältida tarbijate ettemaksude piiramist reisiteenuste eest.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t-E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ECTAA ei toeta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t-E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ettemaksupiirangut, mida kohaldatakse ainult pakettreisikorraldajatele või LTA müüjatele</a:t>
            </a:r>
            <a:r>
              <a:rPr lang="et-E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Seda saab teha ainult </a:t>
            </a: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kogu müügiahelas.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ECTAA seisukohad on edastatud Euroopa Komisjoni pakettreisi töörühmale, kes kõikide turuosaliste seisukohad koondab ja oma seisukohad kujundab. Lähema paari aasta jooksul muudatusi tõenäoliselt ei tule.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635701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 err="1"/>
              <a:t>Vaba</a:t>
            </a:r>
            <a:r>
              <a:rPr lang="en-US" dirty="0"/>
              <a:t> </a:t>
            </a:r>
            <a:r>
              <a:rPr lang="en-US" dirty="0" err="1"/>
              <a:t>mikrofon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4065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en-US" sz="2200" dirty="0">
                <a:solidFill>
                  <a:schemeClr val="tx2"/>
                </a:solidFill>
              </a:rPr>
            </a:br>
            <a:r>
              <a:rPr lang="en-US" sz="3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Kohtume</a:t>
            </a:r>
            <a:r>
              <a:rPr lang="en-US" sz="3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Riviera-Palais Brasseries! </a:t>
            </a: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21D5656C-1793-44D3-813E-F049A9BC6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7" r="2084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672" y="4358517"/>
            <a:ext cx="9416898" cy="706642"/>
          </a:xfrm>
        </p:spPr>
        <p:txBody>
          <a:bodyPr vert="horz" lIns="91440" tIns="45720" rIns="91440" bIns="45720" rtlCol="0" anchor="b">
            <a:normAutofit fontScale="40000" lnSpcReduction="20000"/>
          </a:bodyPr>
          <a:lstStyle/>
          <a:p>
            <a:pPr algn="ctr"/>
            <a:endParaRPr lang="en-US" sz="2000" b="1" dirty="0">
              <a:solidFill>
                <a:schemeClr val="tx2"/>
              </a:solidFill>
            </a:endParaRPr>
          </a:p>
          <a:p>
            <a:pPr algn="ctr"/>
            <a:r>
              <a:rPr lang="en-US" sz="8000" dirty="0" err="1">
                <a:solidFill>
                  <a:schemeClr val="tx2"/>
                </a:solidFill>
              </a:rPr>
              <a:t>Aitäh</a:t>
            </a:r>
            <a:r>
              <a:rPr lang="en-US" sz="8000" dirty="0">
                <a:solidFill>
                  <a:schemeClr val="tx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7088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727DB312-ACC7-4E15-A1B0-1EAC9AF6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042" y="1209675"/>
            <a:ext cx="8511772" cy="47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30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allinnas toimusid Eesti ja Valgevene välisministeeriumi vahelised  konsultatsioonid | Välisministeerium">
            <a:extLst>
              <a:ext uri="{FF2B5EF4-FFF2-40B4-BE49-F238E27FC236}">
                <a16:creationId xmlns:a16="http://schemas.microsoft.com/office/drawing/2014/main" id="{09AE970B-A54B-476C-A595-F100C106BE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13D9773C-EE98-435C-BE22-D75F0518D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000" b="1" dirty="0"/>
            </a:br>
            <a:r>
              <a:rPr lang="en-US" sz="4000" b="1" dirty="0"/>
              <a:t>Eesti </a:t>
            </a:r>
            <a:r>
              <a:rPr lang="en-US" sz="4000" b="1" dirty="0" err="1"/>
              <a:t>Välisministeerium</a:t>
            </a:r>
            <a:endParaRPr lang="en-US" sz="4000" b="1" dirty="0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F8F5FD90-40C1-45D8-B000-68FDEA337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548" y="24850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effectLst/>
              </a:rPr>
              <a:t>Tiina Nirk</a:t>
            </a:r>
            <a:endParaRPr lang="en-US" sz="2800" dirty="0"/>
          </a:p>
          <a:p>
            <a:r>
              <a:rPr lang="en-US" sz="2400" i="1" dirty="0" err="1">
                <a:effectLst/>
              </a:rPr>
              <a:t>konsulaarosakonna</a:t>
            </a:r>
            <a:r>
              <a:rPr lang="en-US" sz="2400" i="1" dirty="0">
                <a:effectLst/>
              </a:rPr>
              <a:t> </a:t>
            </a:r>
            <a:r>
              <a:rPr lang="en-US" sz="2400" i="1" dirty="0" err="1">
                <a:effectLst/>
              </a:rPr>
              <a:t>peadirektor</a:t>
            </a:r>
            <a:endParaRPr lang="en-US" sz="2400" i="1" dirty="0">
              <a:effectLst/>
            </a:endParaRPr>
          </a:p>
          <a:p>
            <a:r>
              <a:rPr lang="en-US" sz="2800" dirty="0">
                <a:effectLst/>
              </a:rPr>
              <a:t>Tiina Kallasmaa</a:t>
            </a:r>
          </a:p>
          <a:p>
            <a:r>
              <a:rPr lang="en-US" sz="2400" i="1" dirty="0" err="1"/>
              <a:t>k</a:t>
            </a:r>
            <a:r>
              <a:rPr lang="en-US" sz="2400" i="1" dirty="0" err="1">
                <a:effectLst/>
              </a:rPr>
              <a:t>onsulaarabi</a:t>
            </a:r>
            <a:r>
              <a:rPr lang="en-US" sz="2400" i="1" dirty="0">
                <a:effectLst/>
              </a:rPr>
              <a:t> </a:t>
            </a:r>
            <a:r>
              <a:rPr lang="en-US" sz="2400" i="1" dirty="0" err="1">
                <a:effectLst/>
              </a:rPr>
              <a:t>büroo</a:t>
            </a:r>
            <a:r>
              <a:rPr lang="en-US" sz="2400" i="1" dirty="0">
                <a:effectLst/>
              </a:rPr>
              <a:t> </a:t>
            </a:r>
            <a:r>
              <a:rPr lang="en-US" sz="2400" i="1" dirty="0" err="1">
                <a:effectLst/>
              </a:rPr>
              <a:t>direktor</a:t>
            </a:r>
            <a:endParaRPr lang="en-US" sz="2400" i="1" dirty="0">
              <a:effectLst/>
            </a:endParaRPr>
          </a:p>
          <a:p>
            <a:endParaRPr lang="en-US" sz="28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E4B140-4978-45C0-B7C1-43101560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48" y="5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B2D813B3-021E-4C2E-B75E-ADC25E509F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791894"/>
              </p:ext>
            </p:extLst>
          </p:nvPr>
        </p:nvGraphicFramePr>
        <p:xfrm>
          <a:off x="1857375" y="5072063"/>
          <a:ext cx="5969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3" imgW="594000" imgH="384480" progId="Package">
                  <p:embed/>
                </p:oleObj>
              </mc:Choice>
              <mc:Fallback>
                <p:oleObj name="Packager Shell Object" showAsIcon="1" r:id="rId3" imgW="594000" imgH="384480" progId="Package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B2D813B3-021E-4C2E-B75E-ADC25E509F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5072063"/>
                        <a:ext cx="59690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7120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7FAA2B0-426F-48D2-A057-2224D16A7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368" y="365125"/>
            <a:ext cx="722642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+mn-lt"/>
                <a:cs typeface="Times New Roman" panose="02020603050405020304" pitchFamily="18" charset="0"/>
              </a:rPr>
              <a:t>Päevakord</a:t>
            </a:r>
            <a:r>
              <a:rPr lang="en-US" sz="4000" dirty="0">
                <a:latin typeface="+mn-lt"/>
                <a:cs typeface="Times New Roman" panose="02020603050405020304" pitchFamily="18" charset="0"/>
              </a:rPr>
              <a:t> II</a:t>
            </a:r>
            <a:endParaRPr lang="et-EE" sz="4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C383317-63BC-4409-BE0C-12ABF161A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516" y="1544716"/>
            <a:ext cx="8958134" cy="46322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t-EE" sz="2000" b="1" dirty="0">
                <a:latin typeface="+mn-lt"/>
                <a:cs typeface="Calibri" panose="020F0502020204030204" pitchFamily="34" charset="0"/>
              </a:rPr>
              <a:t>14.50- 16.50 ETFL-i protseduurilised teemad</a:t>
            </a:r>
            <a:br>
              <a:rPr lang="en-US" sz="2000" b="1" dirty="0">
                <a:latin typeface="+mn-lt"/>
              </a:rPr>
            </a:br>
            <a:endParaRPr lang="en-US" sz="2000" b="1" dirty="0">
              <a:latin typeface="+mn-lt"/>
            </a:endParaRPr>
          </a:p>
          <a:p>
            <a:r>
              <a:rPr lang="et-EE" sz="2000" dirty="0">
                <a:latin typeface="+mn-lt"/>
                <a:cs typeface="Calibri" panose="020F0502020204030204" pitchFamily="34" charset="0"/>
              </a:rPr>
              <a:t>Koosoleku juhataja ja protokollija määramine </a:t>
            </a:r>
          </a:p>
          <a:p>
            <a:r>
              <a:rPr lang="et-EE" sz="2000" dirty="0">
                <a:latin typeface="+mn-lt"/>
                <a:cs typeface="Calibri" panose="020F0502020204030204" pitchFamily="34" charset="0"/>
              </a:rPr>
              <a:t> ETFL-i liikmeskonna ülevaade</a:t>
            </a:r>
          </a:p>
          <a:p>
            <a:r>
              <a:rPr lang="et-EE" sz="2000" dirty="0">
                <a:latin typeface="+mn-lt"/>
                <a:cs typeface="Calibri" panose="020F0502020204030204" pitchFamily="34" charset="0"/>
              </a:rPr>
              <a:t> 2021-2022 finantsseisu</a:t>
            </a:r>
            <a:r>
              <a:rPr lang="en-US" sz="2000" dirty="0">
                <a:latin typeface="+mn-lt"/>
                <a:cs typeface="Calibri" panose="020F0502020204030204" pitchFamily="34" charset="0"/>
              </a:rPr>
              <a:t> (</a:t>
            </a:r>
            <a:r>
              <a:rPr lang="en-US" sz="2000" dirty="0" err="1">
                <a:latin typeface="+mn-lt"/>
                <a:cs typeface="Calibri" panose="020F0502020204030204" pitchFamily="34" charset="0"/>
              </a:rPr>
              <a:t>aprill-oktoober</a:t>
            </a:r>
            <a:r>
              <a:rPr lang="en-US" sz="2000" dirty="0">
                <a:latin typeface="+mn-lt"/>
                <a:cs typeface="Calibri" panose="020F0502020204030204" pitchFamily="34" charset="0"/>
              </a:rPr>
              <a:t>)</a:t>
            </a:r>
            <a:r>
              <a:rPr lang="et-EE" sz="2000" dirty="0">
                <a:latin typeface="+mn-lt"/>
                <a:cs typeface="Calibri" panose="020F0502020204030204" pitchFamily="34" charset="0"/>
              </a:rPr>
              <a:t> ülevaade</a:t>
            </a:r>
            <a:endParaRPr lang="en-US" sz="2000" dirty="0">
              <a:latin typeface="+mn-lt"/>
              <a:cs typeface="Calibri" panose="020F0502020204030204" pitchFamily="34" charset="0"/>
            </a:endParaRPr>
          </a:p>
          <a:p>
            <a:r>
              <a:rPr lang="en-US" sz="2000" dirty="0">
                <a:latin typeface="+mn-lt"/>
                <a:cs typeface="Calibri" panose="020F0502020204030204" pitchFamily="34" charset="0"/>
              </a:rPr>
              <a:t> J</a:t>
            </a:r>
            <a:r>
              <a:rPr lang="et-EE" sz="2000" dirty="0" err="1">
                <a:latin typeface="+mn-lt"/>
                <a:cs typeface="Calibri" panose="020F0502020204030204" pitchFamily="34" charset="0"/>
              </a:rPr>
              <a:t>uhatuse</a:t>
            </a:r>
            <a:r>
              <a:rPr lang="et-EE" sz="2000" dirty="0">
                <a:latin typeface="+mn-lt"/>
                <a:cs typeface="Calibri" panose="020F0502020204030204" pitchFamily="34" charset="0"/>
              </a:rPr>
              <a:t> tegevusaruanne aprill</a:t>
            </a:r>
            <a:r>
              <a:rPr lang="en-US" sz="2000" dirty="0">
                <a:latin typeface="+mn-lt"/>
                <a:cs typeface="Calibri" panose="020F0502020204030204" pitchFamily="34" charset="0"/>
              </a:rPr>
              <a:t> - </a:t>
            </a:r>
            <a:r>
              <a:rPr lang="en-US" sz="2000" dirty="0" err="1">
                <a:latin typeface="+mn-lt"/>
                <a:cs typeface="Calibri" panose="020F0502020204030204" pitchFamily="34" charset="0"/>
              </a:rPr>
              <a:t>november</a:t>
            </a:r>
            <a:r>
              <a:rPr lang="et-EE" sz="2000" dirty="0">
                <a:latin typeface="+mn-lt"/>
                <a:cs typeface="Calibri" panose="020F0502020204030204" pitchFamily="34" charset="0"/>
              </a:rPr>
              <a:t> 2021</a:t>
            </a:r>
          </a:p>
          <a:p>
            <a:r>
              <a:rPr lang="et-EE" sz="2000" dirty="0">
                <a:latin typeface="+mn-lt"/>
                <a:cs typeface="Calibri" panose="020F0502020204030204" pitchFamily="34" charset="0"/>
              </a:rPr>
              <a:t> ETFL-i liikmemaksude tasumisest 2021-22 majandusaastal</a:t>
            </a:r>
          </a:p>
          <a:p>
            <a:r>
              <a:rPr lang="et-EE" sz="2000" dirty="0">
                <a:latin typeface="+mn-lt"/>
                <a:cs typeface="Calibri" panose="020F0502020204030204" pitchFamily="34" charset="0"/>
              </a:rPr>
              <a:t> Tourest 2022 tegevusplaanid ja eelarve </a:t>
            </a:r>
          </a:p>
          <a:p>
            <a:r>
              <a:rPr lang="et-EE" sz="2000" dirty="0">
                <a:latin typeface="+mn-lt"/>
                <a:cs typeface="Calibri" panose="020F0502020204030204" pitchFamily="34" charset="0"/>
              </a:rPr>
              <a:t> ETFL-i põhikirja muutmine seoses juhatuse ettepanekuga kaasajastada liidu nime ja eesmärke. Põhikirja </a:t>
            </a:r>
            <a:r>
              <a:rPr lang="en-US" sz="2000" dirty="0">
                <a:latin typeface="+mn-lt"/>
                <a:cs typeface="Calibri" panose="020F0502020204030204" pitchFamily="34" charset="0"/>
              </a:rPr>
              <a:t>  </a:t>
            </a:r>
            <a:r>
              <a:rPr lang="et-EE" sz="2000" dirty="0">
                <a:latin typeface="+mn-lt"/>
                <a:cs typeface="Calibri" panose="020F0502020204030204" pitchFamily="34" charset="0"/>
              </a:rPr>
              <a:t>planeeritavate muudatuste projekti arutelu ja kinnitamine.</a:t>
            </a:r>
            <a:endParaRPr lang="en-US" sz="2000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t-EE" sz="2000" b="1" dirty="0">
                <a:latin typeface="+mn-lt"/>
                <a:cs typeface="Calibri" panose="020F0502020204030204" pitchFamily="34" charset="0"/>
              </a:rPr>
              <a:t>16.50 -17.20 SUSTOUR </a:t>
            </a:r>
            <a:r>
              <a:rPr lang="et-EE" sz="2000" dirty="0">
                <a:latin typeface="+mn-lt"/>
                <a:cs typeface="Calibri" panose="020F0502020204030204" pitchFamily="34" charset="0"/>
              </a:rPr>
              <a:t>projekti tutvustus (</a:t>
            </a:r>
            <a:r>
              <a:rPr lang="et-EE" sz="2000" dirty="0" err="1">
                <a:latin typeface="+mn-lt"/>
                <a:cs typeface="Calibri" panose="020F0502020204030204" pitchFamily="34" charset="0"/>
              </a:rPr>
              <a:t>Travelife</a:t>
            </a:r>
            <a:r>
              <a:rPr lang="et-EE" sz="2000" dirty="0">
                <a:latin typeface="+mn-lt"/>
                <a:cs typeface="Calibri" panose="020F0502020204030204" pitchFamily="34" charset="0"/>
              </a:rPr>
              <a:t> </a:t>
            </a:r>
            <a:r>
              <a:rPr lang="et-EE" sz="2000" dirty="0" err="1">
                <a:latin typeface="+mn-lt"/>
                <a:cs typeface="Calibri" panose="020F0502020204030204" pitchFamily="34" charset="0"/>
              </a:rPr>
              <a:t>MoU</a:t>
            </a:r>
            <a:r>
              <a:rPr lang="et-EE" sz="2000" dirty="0">
                <a:latin typeface="+mn-lt"/>
                <a:cs typeface="Calibri" panose="020F0502020204030204" pitchFamily="34" charset="0"/>
              </a:rPr>
              <a:t>) - Christina Russe (ECTAA)  </a:t>
            </a:r>
            <a:endParaRPr lang="en-US" sz="2000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t-EE" sz="2000" b="1" dirty="0">
                <a:latin typeface="+mn-lt"/>
                <a:cs typeface="Calibri" panose="020F0502020204030204" pitchFamily="34" charset="0"/>
              </a:rPr>
              <a:t>17.20-17.30</a:t>
            </a:r>
            <a:r>
              <a:rPr lang="et-EE" sz="2000" dirty="0">
                <a:latin typeface="+mn-lt"/>
                <a:cs typeface="Calibri" panose="020F0502020204030204" pitchFamily="34" charset="0"/>
              </a:rPr>
              <a:t> Muud küsimused, avatud mikrofon </a:t>
            </a:r>
            <a:br>
              <a:rPr lang="en-US" sz="2000" dirty="0">
                <a:latin typeface="+mn-lt"/>
                <a:cs typeface="Calibri" panose="020F0502020204030204" pitchFamily="34" charset="0"/>
              </a:rPr>
            </a:br>
            <a:br>
              <a:rPr lang="en-US" sz="2000" dirty="0">
                <a:latin typeface="+mn-lt"/>
                <a:cs typeface="Calibri" panose="020F0502020204030204" pitchFamily="34" charset="0"/>
              </a:rPr>
            </a:br>
            <a:r>
              <a:rPr lang="en-US" sz="2000" b="1" dirty="0">
                <a:latin typeface="+mn-lt"/>
                <a:cs typeface="Calibri" panose="020F0502020204030204" pitchFamily="34" charset="0"/>
              </a:rPr>
              <a:t>17.30</a:t>
            </a:r>
            <a:r>
              <a:rPr lang="en-US" sz="2000" dirty="0">
                <a:latin typeface="+mn-lt"/>
                <a:cs typeface="Calibri" panose="020F0502020204030204" pitchFamily="34" charset="0"/>
              </a:rPr>
              <a:t> </a:t>
            </a:r>
            <a:r>
              <a:rPr lang="et-EE" sz="2000" dirty="0">
                <a:latin typeface="+mn-lt"/>
                <a:cs typeface="Calibri" panose="020F0502020204030204" pitchFamily="34" charset="0"/>
              </a:rPr>
              <a:t>õhtusöök restoranis Riviera</a:t>
            </a:r>
          </a:p>
          <a:p>
            <a:endParaRPr lang="et-EE" sz="2000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t-EE" sz="2000" dirty="0">
              <a:latin typeface="+mn-lt"/>
            </a:endParaRP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5868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064" y="365125"/>
            <a:ext cx="7538936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latin typeface="+mn-lt"/>
                <a:cs typeface="Calibri" panose="020F0502020204030204" pitchFamily="34" charset="0"/>
              </a:rPr>
            </a:br>
            <a:br>
              <a:rPr lang="en-US" sz="4000" dirty="0">
                <a:latin typeface="+mn-lt"/>
                <a:cs typeface="Calibri" panose="020F0502020204030204" pitchFamily="34" charset="0"/>
              </a:rPr>
            </a:br>
            <a:r>
              <a:rPr lang="et-EE" dirty="0">
                <a:latin typeface="+mn-lt"/>
                <a:cs typeface="Calibri" panose="020F0502020204030204" pitchFamily="34" charset="0"/>
              </a:rPr>
              <a:t>Koosoleku juhataja ja protokollija määramine</a:t>
            </a:r>
            <a:br>
              <a:rPr lang="en-US" b="1" dirty="0">
                <a:latin typeface="+mn-lt"/>
                <a:cs typeface="Calibri" panose="020F0502020204030204" pitchFamily="34" charset="0"/>
              </a:rPr>
            </a:br>
            <a:endParaRPr lang="et-EE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5065" y="2130641"/>
            <a:ext cx="8244666" cy="3966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ETTEPANEK </a:t>
            </a:r>
          </a:p>
          <a:p>
            <a:pPr marL="0" indent="0">
              <a:buNone/>
            </a:pP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Juhatuse ettepanek on määrata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koosoleku juhatajaks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Merike Hallik</a:t>
            </a: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protokollijaks Tiiu Vilbrant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HÄÄLETAMINE</a:t>
            </a:r>
          </a:p>
          <a:p>
            <a:pPr marL="0" indent="0"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Hääletavad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põhi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ja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kaasliikmed</a:t>
            </a:r>
            <a:endParaRPr lang="et-E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87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C1A71650304943904ADE86C9F9D3DB" ma:contentTypeVersion="13" ma:contentTypeDescription="Loo uus dokument" ma:contentTypeScope="" ma:versionID="842ca41db686e47a5a0b6fa0659d57e6">
  <xsd:schema xmlns:xsd="http://www.w3.org/2001/XMLSchema" xmlns:xs="http://www.w3.org/2001/XMLSchema" xmlns:p="http://schemas.microsoft.com/office/2006/metadata/properties" xmlns:ns2="d69a295e-c34c-4b8c-bf05-a33bf1e58336" xmlns:ns3="a4a6b656-e727-4969-8b91-15198027d612" targetNamespace="http://schemas.microsoft.com/office/2006/metadata/properties" ma:root="true" ma:fieldsID="4b079a05cbf3fc644444283090af5e2d" ns2:_="" ns3:_="">
    <xsd:import namespace="d69a295e-c34c-4b8c-bf05-a33bf1e58336"/>
    <xsd:import namespace="a4a6b656-e727-4969-8b91-15198027d6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a295e-c34c-4b8c-bf05-a33bf1e583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6b656-e727-4969-8b91-15198027d61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0B8D2E-CA1E-4A35-9CA7-4D91F74AEB26}"/>
</file>

<file path=customXml/itemProps2.xml><?xml version="1.0" encoding="utf-8"?>
<ds:datastoreItem xmlns:ds="http://schemas.openxmlformats.org/officeDocument/2006/customXml" ds:itemID="{DA4CDCDE-002C-4C90-BCC3-140BCAF88302}">
  <ds:schemaRefs>
    <ds:schemaRef ds:uri="http://schemas.microsoft.com/office/2006/documentManagement/types"/>
    <ds:schemaRef ds:uri="a4a6b656-e727-4969-8b91-15198027d612"/>
    <ds:schemaRef ds:uri="http://www.w3.org/XML/1998/namespace"/>
    <ds:schemaRef ds:uri="d69a295e-c34c-4b8c-bf05-a33bf1e58336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62D9A06-315A-4B4D-B00A-3009419534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3443</TotalTime>
  <Words>2615</Words>
  <Application>Microsoft Office PowerPoint</Application>
  <PresentationFormat>Widescreen</PresentationFormat>
  <Paragraphs>382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Arial</vt:lpstr>
      <vt:lpstr>Arial Narrow</vt:lpstr>
      <vt:lpstr>Bahnschrift SemiBold</vt:lpstr>
      <vt:lpstr>Calibri</vt:lpstr>
      <vt:lpstr>Calibri Light</vt:lpstr>
      <vt:lpstr>Helvetica Neue</vt:lpstr>
      <vt:lpstr>Montserrat</vt:lpstr>
      <vt:lpstr>Symbol</vt:lpstr>
      <vt:lpstr>Times New Roman</vt:lpstr>
      <vt:lpstr>VAG Rounded</vt:lpstr>
      <vt:lpstr>Wingdings</vt:lpstr>
      <vt:lpstr>Office Theme</vt:lpstr>
      <vt:lpstr>Acrobat Document</vt:lpstr>
      <vt:lpstr>Package</vt:lpstr>
      <vt:lpstr>VOLIKOGU KOOSOLEK Koosolek salvestatakse</vt:lpstr>
      <vt:lpstr>Päevakord I</vt:lpstr>
      <vt:lpstr> Tervitussõnad</vt:lpstr>
      <vt:lpstr> Tervitussõnad</vt:lpstr>
      <vt:lpstr>PowerPoint Presentation</vt:lpstr>
      <vt:lpstr>PowerPoint Presentation</vt:lpstr>
      <vt:lpstr> Eesti Välisministeerium</vt:lpstr>
      <vt:lpstr>Päevakord II</vt:lpstr>
      <vt:lpstr>  Koosoleku juhataja ja protokollija määramine </vt:lpstr>
      <vt:lpstr>  ETFL-i liikmeskonna ülevaade 30.11.2021 </vt:lpstr>
      <vt:lpstr>FA 2021-22 aprill-oktoober      finantsseisu ülevaade</vt:lpstr>
      <vt:lpstr>Eelarve 2021-2022</vt:lpstr>
      <vt:lpstr> Juhatuse tegevusaruanne                  aprill-november 2021 (I)</vt:lpstr>
      <vt:lpstr>Juhatuse tegevusaruanne                  aprill-november 2021 (II)</vt:lpstr>
      <vt:lpstr>Juhatuse tegevusaruanne                             aprill-november 2021 (III)</vt:lpstr>
      <vt:lpstr>Juhatuse tegevusaruanne                             aprill-november 2021 (IV)</vt:lpstr>
      <vt:lpstr>Juhatuse tegevusaruanne                             aprill-november 2021 (IV)</vt:lpstr>
      <vt:lpstr>         Revisjonikomisjoni sõnavõtt </vt:lpstr>
      <vt:lpstr>Revisjonikomisjoni ülesanded</vt:lpstr>
      <vt:lpstr>Eetikakomisjoni sõnavõtt</vt:lpstr>
      <vt:lpstr>Liikmemaksude tasumisest 2021-22 FA seisuga 30.11.2021</vt:lpstr>
      <vt:lpstr>Tourest 2022 tegevusplaanid ja eelarve</vt:lpstr>
      <vt:lpstr>Tourest 2022</vt:lpstr>
      <vt:lpstr>Tourest 2022</vt:lpstr>
      <vt:lpstr>Tourest 2022 eelarve</vt:lpstr>
      <vt:lpstr>Touresti sõnum/külastaja</vt:lpstr>
      <vt:lpstr>Tourest 2022 mis on uut külastajale</vt:lpstr>
      <vt:lpstr>Tourest 2022 mis on uut eksponendile?</vt:lpstr>
      <vt:lpstr>Tourest 2022 mis on uut eksponendile?</vt:lpstr>
      <vt:lpstr>Tourest 2022 Hosted Buyer Program</vt:lpstr>
      <vt:lpstr> Häältelugemiskomisjoni valimine</vt:lpstr>
      <vt:lpstr>ETFL-i põhikirja muutmine I</vt:lpstr>
      <vt:lpstr>ETFL-i põhikirja muutmine II</vt:lpstr>
      <vt:lpstr>SUSTOUR projekti tutvustus hristina Russe (ECTAA)</vt:lpstr>
      <vt:lpstr>PowerPoint Presentation</vt:lpstr>
      <vt:lpstr>PowerPoint Presentation</vt:lpstr>
      <vt:lpstr>PowerPoint Presentation</vt:lpstr>
      <vt:lpstr>Context – Why get involved?</vt:lpstr>
      <vt:lpstr>Context – What can tour operators do? </vt:lpstr>
      <vt:lpstr>PowerPoint Presentation</vt:lpstr>
      <vt:lpstr>SUSTOUR – What is it? </vt:lpstr>
      <vt:lpstr>SUSTOUR – Tools</vt:lpstr>
      <vt:lpstr>SUSTOUR – Tools</vt:lpstr>
      <vt:lpstr>SUSTOUR – Capacity building </vt:lpstr>
      <vt:lpstr>SUSTOUR – SME support</vt:lpstr>
      <vt:lpstr>PowerPoint Presentation</vt:lpstr>
      <vt:lpstr>TRAVELIFE – What is it? </vt:lpstr>
      <vt:lpstr>TRAVELIFE – What is the logic behind Travelife?</vt:lpstr>
      <vt:lpstr>TRAVELIFE – The road towards sustainability</vt:lpstr>
      <vt:lpstr>TRAVELIFE – Sustainability criteria</vt:lpstr>
      <vt:lpstr>TRAVELIFE – Sustainability management cycle</vt:lpstr>
      <vt:lpstr>TRAVELIFE – Support tools</vt:lpstr>
      <vt:lpstr>CONCLUSION</vt:lpstr>
      <vt:lpstr>PowerPoint Presentation</vt:lpstr>
      <vt:lpstr>Pakettreisidirektiivi muudatuste ettevalmistamine (Indrek Teppo)</vt:lpstr>
      <vt:lpstr>Pakettreisidirektiivi muudatuste ettevalmistamine</vt:lpstr>
      <vt:lpstr>Pakettreisidirektiivi muudatuste ettevalmistamine</vt:lpstr>
      <vt:lpstr>   Vaba mikrofon</vt:lpstr>
      <vt:lpstr> Kohtume Riviera-Palais Brasseries!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Tiiu Vilbrant</cp:lastModifiedBy>
  <cp:revision>195</cp:revision>
  <cp:lastPrinted>2020-09-09T14:51:31Z</cp:lastPrinted>
  <dcterms:created xsi:type="dcterms:W3CDTF">2019-11-01T12:07:38Z</dcterms:created>
  <dcterms:modified xsi:type="dcterms:W3CDTF">2021-12-02T10:27:07Z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0x010100B4C1A71650304943904ADE86C9F9D3DB</vt:lpwstr>
  </property>
</Properties>
</file>