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312" r:id="rId2"/>
    <p:sldId id="291" r:id="rId3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9900"/>
    <a:srgbClr val="FBE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5872" autoAdjust="0"/>
  </p:normalViewPr>
  <p:slideViewPr>
    <p:cSldViewPr>
      <p:cViewPr varScale="1">
        <p:scale>
          <a:sx n="97" d="100"/>
          <a:sy n="97" d="100"/>
        </p:scale>
        <p:origin x="97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0584"/>
    </p:cViewPr>
  </p:sorterViewPr>
  <p:notesViewPr>
    <p:cSldViewPr>
      <p:cViewPr varScale="1">
        <p:scale>
          <a:sx n="61" d="100"/>
          <a:sy n="61" d="100"/>
        </p:scale>
        <p:origin x="-1746" y="-72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2531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2532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22533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5625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5F7C489-A840-4177-A111-F4BE3C440905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112643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noProof="0"/>
              <a:t>Click to edit Master text styles</a:t>
            </a:r>
          </a:p>
          <a:p>
            <a:pPr lvl="1"/>
            <a:r>
              <a:rPr lang="et-EE" altLang="et-EE" noProof="0"/>
              <a:t>Second level</a:t>
            </a:r>
          </a:p>
          <a:p>
            <a:pPr lvl="2"/>
            <a:r>
              <a:rPr lang="et-EE" altLang="et-EE" noProof="0"/>
              <a:t>Third level</a:t>
            </a:r>
          </a:p>
          <a:p>
            <a:pPr lvl="3"/>
            <a:r>
              <a:rPr lang="et-EE" altLang="et-EE" noProof="0"/>
              <a:t>Fourth level</a:t>
            </a:r>
          </a:p>
          <a:p>
            <a:pPr lvl="4"/>
            <a:r>
              <a:rPr lang="et-EE" altLang="et-EE" noProof="0"/>
              <a:t>Fifth level</a:t>
            </a:r>
          </a:p>
        </p:txBody>
      </p:sp>
      <p:sp>
        <p:nvSpPr>
          <p:cNvPr id="112646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112647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/>
            </a:lvl1pPr>
          </a:lstStyle>
          <a:p>
            <a:pPr>
              <a:defRPr/>
            </a:pPr>
            <a:fld id="{F243376E-82AE-4878-8AB1-3B3F5BAFCD9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D1925-F329-48D0-B54B-360810B3F426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547985780"/>
      </p:ext>
    </p:extLst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131EB-5079-43B1-B56E-71B896B332B2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693787254"/>
      </p:ext>
    </p:extLst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73113"/>
            <a:ext cx="1943100" cy="5322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73113"/>
            <a:ext cx="5676900" cy="5322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D6562-2BDA-4E66-8394-9B87572DA937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455409776"/>
      </p:ext>
    </p:extLst>
  </p:cSld>
  <p:clrMapOvr>
    <a:masterClrMapping/>
  </p:clrMapOvr>
  <p:transition advClick="0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113"/>
            <a:ext cx="77724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CDCFD-94A8-40C8-A1EF-F2241019C83B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750652280"/>
      </p:ext>
    </p:extLst>
  </p:cSld>
  <p:clrMapOvr>
    <a:masterClrMapping/>
  </p:clrMapOvr>
  <p:transition advClick="0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1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774E5-C782-4C32-B6AA-4BD1FDEE99B3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929286198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7407-5F9F-4801-8104-0A0CEAF18246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4007412178"/>
      </p:ext>
    </p:extLst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35ECD-F8AF-4B1B-BAFF-0CAEB2F1097C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377412830"/>
      </p:ext>
    </p:extLst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18211-CB28-4B87-861B-D4BB30DD9586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01868219"/>
      </p:ext>
    </p:extLst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8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9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719DA-6937-45FA-8F2F-0BAAA9554846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814132958"/>
      </p:ext>
    </p:extLst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5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C98E-14AC-4CC6-8CB9-2E1BD9D870B4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768650722"/>
      </p:ext>
    </p:extLst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3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4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7709-3CE9-4A2F-9583-5099748EED7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874515636"/>
      </p:ext>
    </p:extLst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7B08-5753-422B-B5C5-1C942F26D2AE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645838566"/>
      </p:ext>
    </p:extLst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" name="Rectangle 7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CABE-6886-4F3F-AA3D-84520D59B3E5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800507573"/>
      </p:ext>
    </p:extLst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-taus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731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Master text styles</a:t>
            </a:r>
          </a:p>
          <a:p>
            <a:pPr lvl="1"/>
            <a:r>
              <a:rPr lang="en-GB" altLang="et-EE" smtClean="0"/>
              <a:t>Second level</a:t>
            </a:r>
          </a:p>
          <a:p>
            <a:pPr lvl="2"/>
            <a:r>
              <a:rPr lang="en-GB" altLang="et-EE" smtClean="0"/>
              <a:t>Third level</a:t>
            </a:r>
          </a:p>
          <a:p>
            <a:pPr lvl="3"/>
            <a:r>
              <a:rPr lang="en-GB" altLang="et-EE" smtClean="0"/>
              <a:t>Fourth level</a:t>
            </a:r>
          </a:p>
          <a:p>
            <a:pPr lvl="4"/>
            <a:r>
              <a:rPr lang="en-GB" altLang="et-EE" smtClean="0"/>
              <a:t>Fifth level</a:t>
            </a:r>
          </a:p>
        </p:txBody>
      </p:sp>
      <p:sp>
        <p:nvSpPr>
          <p:cNvPr id="77829" name="Rectangle 5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4974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7830" name="Rectangle 6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4974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7831" name="Rectangle 7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4974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7749B9-D713-4BA3-9C2A-69D85C004DB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97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974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692696"/>
            <a:ext cx="9380969" cy="63204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1823" y="617996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t-EE" altLang="et-EE" b="1" dirty="0" smtClean="0"/>
              <a:t>VANUSSTRUKTUUR 2019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571415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4339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8575" y="773113"/>
            <a:ext cx="6178550" cy="4114800"/>
          </a:xfrm>
        </p:spPr>
      </p:pic>
      <p:pic>
        <p:nvPicPr>
          <p:cNvPr id="143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3498850"/>
            <a:ext cx="60960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773113"/>
            <a:ext cx="4608512" cy="614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67944" y="777184"/>
            <a:ext cx="4896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t-EE" altLang="et-EE" sz="2800" b="1" dirty="0" smtClean="0">
                <a:latin typeface="+mn-lt"/>
              </a:rPr>
              <a:t>5278899 garri@ut.ee</a:t>
            </a:r>
            <a:r>
              <a:rPr lang="et-EE" altLang="et-EE" sz="2800" b="1" dirty="0">
                <a:latin typeface="+mn-lt"/>
              </a:rPr>
              <a:t/>
            </a:r>
            <a:br>
              <a:rPr lang="et-EE" altLang="et-EE" sz="2800" b="1" dirty="0">
                <a:latin typeface="+mn-lt"/>
              </a:rPr>
            </a:br>
            <a:r>
              <a:rPr lang="et-EE" altLang="et-EE" sz="2800" b="1" dirty="0">
                <a:latin typeface="+mn-lt"/>
              </a:rPr>
              <a:t>www.pc.ut.ee</a:t>
            </a:r>
            <a:r>
              <a:rPr lang="et-EE" altLang="et-EE" b="1" dirty="0">
                <a:latin typeface="+mn-lt"/>
              </a:rPr>
              <a:t/>
            </a:r>
            <a:br>
              <a:rPr lang="et-EE" altLang="et-EE" b="1" dirty="0">
                <a:latin typeface="+mn-lt"/>
              </a:rPr>
            </a:br>
            <a:r>
              <a:rPr lang="et-EE" altLang="et-EE" b="1" dirty="0">
                <a:latin typeface="+mn-lt"/>
              </a:rPr>
              <a:t>wellnesseducation.pc.ut.ee</a:t>
            </a:r>
            <a:endParaRPr lang="et-EE" sz="2000" b="1" dirty="0">
              <a:latin typeface="+mn-lt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lledzi_esitlus(karjäärinõustajatele)">
  <a:themeElements>
    <a:clrScheme name="Kolledzi_esitlus(karjäärinõustajatele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lledzi_esitlus(karjäärinõustajatele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t-E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t-E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olledzi_esitlus(karjäärinõustajatele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lledzi_esitlus(karjäärinõustajatele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lledzi_esitlus(karjäärinõustajatele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lledzi_esitlus(karjäärinõustajatele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lledzi_esitlus(karjäärinõustajatele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lledzi_esitlus(karjäärinõustajatele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lledzi_esitlus(karjäärinõustajatele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Kolledzi_esitlus(karjäärinõustajatele)</Template>
  <TotalTime>4498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Kolledzi_esitlus(karjäärinõustajatele)</vt:lpstr>
      <vt:lpstr>PowerPoint Presentation</vt:lpstr>
      <vt:lpstr>PowerPoint Presentation</vt:lpstr>
    </vt:vector>
  </TitlesOfParts>
  <Company>TÜ Pärnu Kolledž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Tartu Ülikooli Pärnu kolledž</dc:title>
  <dc:creator>sirje</dc:creator>
  <cp:lastModifiedBy>Garri Raagmaa</cp:lastModifiedBy>
  <cp:revision>332</cp:revision>
  <dcterms:created xsi:type="dcterms:W3CDTF">2003-01-28T14:32:56Z</dcterms:created>
  <dcterms:modified xsi:type="dcterms:W3CDTF">2019-05-22T08:20:08Z</dcterms:modified>
</cp:coreProperties>
</file>