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 varScale="1">
        <p:scale>
          <a:sx n="66" d="100"/>
          <a:sy n="66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ECTAA LEGAL MEETING</a:t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BRÜSSEL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Oktoober 2016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08346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 smtClean="0"/>
              <a:t>1. PAKETTREISIDIREKTIIVI ÜLEVÕTMINE (MÕISTED REGULEERIMISALA)</a:t>
            </a:r>
          </a:p>
          <a:p>
            <a:pPr marL="0" indent="0">
              <a:buNone/>
            </a:pPr>
            <a:r>
              <a:rPr lang="et-EE" dirty="0" smtClean="0"/>
              <a:t>2. GEO-BLOKEERINGU REGULATSIOON</a:t>
            </a:r>
          </a:p>
          <a:p>
            <a:pPr marL="0" indent="0">
              <a:buNone/>
            </a:pPr>
            <a:r>
              <a:rPr lang="et-EE" dirty="0" smtClean="0"/>
              <a:t>3. TARBIJAKAITSE KOOSTÖÖ REGULATSIOON</a:t>
            </a:r>
          </a:p>
          <a:p>
            <a:pPr marL="0" indent="0">
              <a:buNone/>
            </a:pPr>
            <a:r>
              <a:rPr lang="et-EE" dirty="0" smtClean="0"/>
              <a:t>4. TARBIJAKAITSEALASTE ÕIGUSAKTIDE KODIFITSEERIMINE</a:t>
            </a:r>
          </a:p>
          <a:p>
            <a:pPr marL="0" indent="0">
              <a:buNone/>
            </a:pPr>
            <a:r>
              <a:rPr lang="et-EE" dirty="0" smtClean="0"/>
              <a:t>5. UNWTO KONVENTSIOON REISIJATE JA REISITEENUSE OSUTAJATE KAITSEKS</a:t>
            </a:r>
          </a:p>
          <a:p>
            <a:pPr marL="0" indent="0">
              <a:buNone/>
            </a:pPr>
            <a:r>
              <a:rPr lang="et-EE" dirty="0" smtClean="0"/>
              <a:t>6. EUROOPA ISIKUANDMETE KAITSE ÜLDMÄÄRUS (REFORM)</a:t>
            </a:r>
          </a:p>
          <a:p>
            <a:pPr marL="0" indent="0">
              <a:buNone/>
            </a:pPr>
            <a:r>
              <a:rPr lang="et-EE" dirty="0" smtClean="0"/>
              <a:t>7. PNR DIREKTIIV JA LEPINGUD USA, KANADA (REISIJAANDMED)</a:t>
            </a:r>
          </a:p>
          <a:p>
            <a:pPr marL="0" indent="0">
              <a:buNone/>
            </a:pPr>
            <a:r>
              <a:rPr lang="et-EE" dirty="0" smtClean="0"/>
              <a:t>8. KINDLUSTUSTURUSTUSE DIREKTIIV (IDD)</a:t>
            </a:r>
          </a:p>
          <a:p>
            <a:pPr marL="0" indent="0">
              <a:buNone/>
            </a:pPr>
            <a:r>
              <a:rPr lang="et-EE" dirty="0" smtClean="0"/>
              <a:t>9. LENNUREISIJATE ÕIGUSTE MÄÄRUS (APR) – KOMISJONI UUED JUHISED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7605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81</TotalTime>
  <Words>77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ECTAA LEGAL MEETING  BRÜSSEL</vt:lpstr>
      <vt:lpstr>TEEMAD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ECTAA LEGAL MEETING  BRÜSSEL</dc:title>
  <dc:creator>Indrek Teppo</dc:creator>
  <cp:lastModifiedBy>Indrek Teppo</cp:lastModifiedBy>
  <cp:revision>6</cp:revision>
  <dcterms:created xsi:type="dcterms:W3CDTF">2016-11-16T20:43:33Z</dcterms:created>
  <dcterms:modified xsi:type="dcterms:W3CDTF">2016-11-16T22:05:24Z</dcterms:modified>
</cp:coreProperties>
</file>