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t-EE" dirty="0" smtClean="0"/>
              <a:t>Ectaa </a:t>
            </a:r>
            <a:r>
              <a:rPr lang="et-EE" dirty="0" err="1" smtClean="0"/>
              <a:t>legal</a:t>
            </a:r>
            <a:r>
              <a:rPr lang="et-EE" dirty="0" smtClean="0"/>
              <a:t> meeting</a:t>
            </a:r>
            <a:br>
              <a:rPr lang="et-EE" dirty="0" smtClean="0"/>
            </a:br>
            <a:r>
              <a:rPr lang="et-EE" dirty="0" smtClean="0"/>
              <a:t>põhiteemad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et-EE" sz="2400" dirty="0" err="1" smtClean="0"/>
              <a:t>indrek</a:t>
            </a:r>
            <a:r>
              <a:rPr lang="et-EE" sz="2400" dirty="0" smtClean="0"/>
              <a:t> </a:t>
            </a:r>
            <a:r>
              <a:rPr lang="et-EE" sz="2400" dirty="0" err="1" smtClean="0"/>
              <a:t>teppo</a:t>
            </a:r>
            <a:endParaRPr lang="et-EE" sz="2400" dirty="0" smtClean="0"/>
          </a:p>
          <a:p>
            <a:pPr algn="r"/>
            <a:r>
              <a:rPr lang="et-EE" sz="2400" dirty="0" smtClean="0"/>
              <a:t>Mai 2017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2269298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pakettreisidirektiiv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1. ÄRIREISID – IN OUR OUT? </a:t>
            </a:r>
            <a:r>
              <a:rPr lang="et-EE" dirty="0" smtClean="0"/>
              <a:t>PORTUGAL: </a:t>
            </a:r>
            <a:r>
              <a:rPr lang="en-US" dirty="0" smtClean="0"/>
              <a:t>T</a:t>
            </a:r>
            <a:r>
              <a:rPr lang="et-EE" dirty="0" smtClean="0"/>
              <a:t>RAVELLER </a:t>
            </a:r>
            <a:r>
              <a:rPr lang="en-US" dirty="0" smtClean="0"/>
              <a:t>any </a:t>
            </a:r>
            <a:r>
              <a:rPr lang="en-US" dirty="0"/>
              <a:t>person </a:t>
            </a:r>
            <a:r>
              <a:rPr lang="en-US" dirty="0" smtClean="0"/>
              <a:t>considered consumer.</a:t>
            </a:r>
            <a:endParaRPr lang="et-EE" dirty="0" smtClean="0"/>
          </a:p>
          <a:p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2. SEOTUD REISIKORRLADUSTEENUSED – MILLEKS?</a:t>
            </a:r>
          </a:p>
          <a:p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3. SEOTUD REISIKORRALDUSTEENUSED – ERALDI MAKSMINE VÕI KOKKULEPE ERALDI MAKSMISES? ALATI PAKETTREIS KUI KOOS MAKSTAKSE? </a:t>
            </a:r>
            <a:endParaRPr lang="et-EE" dirty="0" smtClean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 smtClean="0"/>
              <a:t>4. </a:t>
            </a:r>
            <a:r>
              <a:rPr lang="et-EE" dirty="0" smtClean="0"/>
              <a:t>SIHIPÄRANE PAKKUMISE VIIS – KONTROLLIMATUD GOOGLE REKLAAMID?</a:t>
            </a:r>
          </a:p>
          <a:p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19343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SAKSAMAA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1. </a:t>
            </a:r>
            <a:r>
              <a:rPr lang="fi-FI" dirty="0" smtClean="0"/>
              <a:t>KONSULTATSIOON</a:t>
            </a:r>
            <a:r>
              <a:rPr lang="et-EE" dirty="0" smtClean="0"/>
              <a:t>I ETAPP</a:t>
            </a:r>
          </a:p>
          <a:p>
            <a:endParaRPr lang="et-EE" dirty="0"/>
          </a:p>
          <a:p>
            <a:r>
              <a:rPr lang="et-EE" dirty="0" smtClean="0"/>
              <a:t>2. ERALDI VALIK, ERALDI KOKKULEPE MAKSMISES – ÜKS ÜLEKANNE</a:t>
            </a:r>
          </a:p>
          <a:p>
            <a:endParaRPr lang="et-EE" dirty="0" smtClean="0"/>
          </a:p>
          <a:p>
            <a:r>
              <a:rPr lang="et-EE" dirty="0" smtClean="0"/>
              <a:t>3. </a:t>
            </a:r>
            <a:r>
              <a:rPr lang="fi-FI" dirty="0" smtClean="0"/>
              <a:t>KAKS </a:t>
            </a:r>
            <a:r>
              <a:rPr lang="et-EE" dirty="0" smtClean="0"/>
              <a:t>VÕI ENAM ARVET </a:t>
            </a:r>
            <a:r>
              <a:rPr lang="fi-FI" dirty="0" smtClean="0"/>
              <a:t>EI </a:t>
            </a:r>
            <a:r>
              <a:rPr lang="fi-FI" dirty="0"/>
              <a:t>OLE ÜHINE </a:t>
            </a:r>
            <a:r>
              <a:rPr lang="fi-FI" dirty="0" smtClean="0"/>
              <a:t>HIND</a:t>
            </a:r>
            <a:endParaRPr lang="et-EE" dirty="0" smtClean="0"/>
          </a:p>
          <a:p>
            <a:endParaRPr lang="et-EE" dirty="0"/>
          </a:p>
          <a:p>
            <a:r>
              <a:rPr lang="et-EE" dirty="0" smtClean="0"/>
              <a:t>4. HÄGUSED PIIRID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45755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ÜRO TURISMIKONVENTSIOON 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SARNANE </a:t>
            </a:r>
            <a:r>
              <a:rPr lang="et-EE" dirty="0" smtClean="0"/>
              <a:t>PAKETTREISIDIREKTIIVILE, </a:t>
            </a:r>
            <a:r>
              <a:rPr lang="et-EE" dirty="0" smtClean="0"/>
              <a:t>ÜLEMAAILMNE</a:t>
            </a:r>
          </a:p>
          <a:p>
            <a:endParaRPr lang="et-EE" dirty="0"/>
          </a:p>
          <a:p>
            <a:r>
              <a:rPr lang="et-EE" dirty="0" smtClean="0"/>
              <a:t>PLAAN </a:t>
            </a:r>
            <a:r>
              <a:rPr lang="et-EE" dirty="0" smtClean="0"/>
              <a:t>VASTU </a:t>
            </a:r>
            <a:r>
              <a:rPr lang="et-EE" dirty="0" smtClean="0"/>
              <a:t>VÕTTA 2018</a:t>
            </a:r>
            <a:endParaRPr lang="et-EE" dirty="0" smtClean="0"/>
          </a:p>
          <a:p>
            <a:endParaRPr lang="et-EE" dirty="0"/>
          </a:p>
          <a:p>
            <a:r>
              <a:rPr lang="et-EE" dirty="0" smtClean="0"/>
              <a:t>ECTAA </a:t>
            </a:r>
            <a:r>
              <a:rPr lang="et-EE" dirty="0" smtClean="0"/>
              <a:t>TEGEVUSES</a:t>
            </a:r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15065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EU PNR DIRECTIVE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RESIJAANDMETE EDASTAMINE POLITSEILE</a:t>
            </a:r>
          </a:p>
          <a:p>
            <a:endParaRPr lang="et-EE" dirty="0" smtClean="0"/>
          </a:p>
          <a:p>
            <a:r>
              <a:rPr lang="et-EE" dirty="0" smtClean="0"/>
              <a:t>EESTIS KEHTIV ALATES 2016</a:t>
            </a:r>
          </a:p>
          <a:p>
            <a:endParaRPr lang="et-EE" dirty="0"/>
          </a:p>
          <a:p>
            <a:r>
              <a:rPr lang="et-EE" dirty="0" smtClean="0"/>
              <a:t>REISIETTEVÕTJA KOHUSTUS EDASTADA VEDAJALE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73755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ÜRO KONVENTSIOON</a:t>
            </a:r>
            <a:br>
              <a:rPr lang="et-EE" dirty="0" smtClean="0"/>
            </a:br>
            <a:r>
              <a:rPr lang="et-EE" dirty="0" smtClean="0"/>
              <a:t>TURISMI EETIKA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TÄNA VABATAHTLIK </a:t>
            </a:r>
            <a:r>
              <a:rPr lang="et-EE" dirty="0" smtClean="0"/>
              <a:t>- CODE </a:t>
            </a:r>
            <a:r>
              <a:rPr lang="et-EE" dirty="0" smtClean="0"/>
              <a:t>OF ETICS</a:t>
            </a:r>
          </a:p>
          <a:p>
            <a:endParaRPr lang="et-EE" dirty="0" smtClean="0"/>
          </a:p>
          <a:p>
            <a:r>
              <a:rPr lang="et-EE" dirty="0" smtClean="0"/>
              <a:t>KUI RATIFITSEERITUD KONVENTSIOON SIIS KOHUSTUSLIK</a:t>
            </a:r>
          </a:p>
          <a:p>
            <a:endParaRPr lang="et-EE" dirty="0" smtClean="0"/>
          </a:p>
          <a:p>
            <a:r>
              <a:rPr lang="et-EE" dirty="0" smtClean="0"/>
              <a:t>CA 500 ETTEVÕTET ÜHINENUD ÜLEMAAILMSELT</a:t>
            </a:r>
          </a:p>
          <a:p>
            <a:endParaRPr lang="et-EE" dirty="0"/>
          </a:p>
          <a:p>
            <a:r>
              <a:rPr lang="et-EE" dirty="0" smtClean="0"/>
              <a:t>SÄILITADA VABATAHTLIKKUS JA </a:t>
            </a:r>
            <a:r>
              <a:rPr lang="et-EE" dirty="0" smtClean="0"/>
              <a:t>FLEKSIBIILSUS</a:t>
            </a:r>
            <a:endParaRPr lang="et-EE" dirty="0" smtClean="0"/>
          </a:p>
          <a:p>
            <a:endParaRPr lang="et-EE" dirty="0"/>
          </a:p>
          <a:p>
            <a:r>
              <a:rPr lang="et-EE" dirty="0" smtClean="0"/>
              <a:t>ALLKIRJASTADA, NAERATADA</a:t>
            </a:r>
            <a:r>
              <a:rPr lang="et-EE" dirty="0" smtClean="0"/>
              <a:t>, AGA MITTE </a:t>
            </a:r>
            <a:r>
              <a:rPr lang="et-EE" dirty="0" smtClean="0"/>
              <a:t>RATIFITSEERIDA</a:t>
            </a:r>
          </a:p>
        </p:txBody>
      </p:sp>
    </p:spTree>
    <p:extLst>
      <p:ext uri="{BB962C8B-B14F-4D97-AF65-F5344CB8AC3E}">
        <p14:creationId xmlns:p14="http://schemas.microsoft.com/office/powerpoint/2010/main" val="771985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TAGATISED &amp; TARBIJAKAITSE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TAGATISTE KONTROLLI TÕHUSTAMINE</a:t>
            </a:r>
          </a:p>
          <a:p>
            <a:endParaRPr lang="et-EE" dirty="0" smtClean="0"/>
          </a:p>
          <a:p>
            <a:r>
              <a:rPr lang="et-EE" dirty="0" smtClean="0"/>
              <a:t>Õigusrikkumise </a:t>
            </a:r>
            <a:r>
              <a:rPr lang="et-EE" dirty="0"/>
              <a:t>kestvus </a:t>
            </a:r>
            <a:r>
              <a:rPr lang="et-EE" dirty="0" smtClean="0"/>
              <a:t>3 kuud. Haripunktis tagamata </a:t>
            </a:r>
            <a:r>
              <a:rPr lang="et-EE" dirty="0"/>
              <a:t>37,08% </a:t>
            </a:r>
            <a:r>
              <a:rPr lang="et-EE" dirty="0" smtClean="0"/>
              <a:t>ulatuses. </a:t>
            </a:r>
          </a:p>
          <a:p>
            <a:endParaRPr lang="et-EE" dirty="0" smtClean="0"/>
          </a:p>
          <a:p>
            <a:r>
              <a:rPr lang="et-EE" dirty="0" smtClean="0"/>
              <a:t>Õigusrikkumise </a:t>
            </a:r>
            <a:r>
              <a:rPr lang="et-EE" dirty="0"/>
              <a:t>kestvus </a:t>
            </a:r>
            <a:r>
              <a:rPr lang="et-EE" dirty="0" smtClean="0"/>
              <a:t>2,5 kuud. Haripunktis tagamata </a:t>
            </a:r>
            <a:r>
              <a:rPr lang="et-EE" dirty="0"/>
              <a:t>72,54% </a:t>
            </a:r>
            <a:r>
              <a:rPr lang="et-EE" dirty="0" smtClean="0"/>
              <a:t>ulatuses.</a:t>
            </a:r>
          </a:p>
          <a:p>
            <a:endParaRPr lang="et-EE" dirty="0" smtClean="0"/>
          </a:p>
          <a:p>
            <a:r>
              <a:rPr lang="et-EE" dirty="0" smtClean="0"/>
              <a:t>Õigusrikkumise </a:t>
            </a:r>
            <a:r>
              <a:rPr lang="et-EE" dirty="0"/>
              <a:t>kestvus üle 1</a:t>
            </a:r>
            <a:r>
              <a:rPr lang="et-EE" dirty="0" smtClean="0"/>
              <a:t> nädala. Haripunktis tagamata 23,93</a:t>
            </a:r>
            <a:r>
              <a:rPr lang="et-EE" dirty="0"/>
              <a:t>% </a:t>
            </a:r>
            <a:r>
              <a:rPr lang="et-EE" dirty="0" smtClean="0"/>
              <a:t>ulatuses.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4017363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57</TotalTime>
  <Words>187</Words>
  <Application>Microsoft Office PowerPoint</Application>
  <PresentationFormat>Widescreen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Vapor Trail</vt:lpstr>
      <vt:lpstr>Ectaa legal meeting põhiteemad</vt:lpstr>
      <vt:lpstr>pakettreisidirektiiv</vt:lpstr>
      <vt:lpstr>SAKSAMAA NÄIDE</vt:lpstr>
      <vt:lpstr>ÜRO TURISMIKONVENTSIOON </vt:lpstr>
      <vt:lpstr>EU PNR DIRECTIVE</vt:lpstr>
      <vt:lpstr>ÜRO KONVENTSIOON TURISMI EETIKA</vt:lpstr>
      <vt:lpstr>TAGATISED &amp; TARBIJAKAITSE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Ectaa legal meeting põhiteemad</dc:title>
  <dc:creator>Indrek Teppo</dc:creator>
  <cp:lastModifiedBy>Indrek Teppo</cp:lastModifiedBy>
  <cp:revision>7</cp:revision>
  <dcterms:created xsi:type="dcterms:W3CDTF">2017-05-15T22:10:45Z</dcterms:created>
  <dcterms:modified xsi:type="dcterms:W3CDTF">2017-05-16T12:59:34Z</dcterms:modified>
</cp:coreProperties>
</file>