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304" r:id="rId3"/>
    <p:sldId id="336" r:id="rId4"/>
    <p:sldId id="338" r:id="rId5"/>
    <p:sldId id="337" r:id="rId6"/>
    <p:sldId id="333" r:id="rId7"/>
    <p:sldId id="332" r:id="rId8"/>
    <p:sldId id="334" r:id="rId9"/>
    <p:sldId id="290" r:id="rId10"/>
    <p:sldId id="33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0070C0"/>
    <a:srgbClr val="1D8132"/>
    <a:srgbClr val="29AF49"/>
    <a:srgbClr val="28B144"/>
    <a:srgbClr val="4472C4"/>
    <a:srgbClr val="E820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8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1CA33-ADC1-4FC3-9E12-AE528CDA9C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1D1F95-6F21-4E73-85CD-923F0DB25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F9B92-B28C-4052-B1FB-0E84B010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BC115-BF66-4677-A3AF-F3FF0DBBC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86B94D-4C46-475D-AA0E-40E782CE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723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8962-A3B4-43DE-99A7-E57FA8054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C182C-7D3F-4C5F-98E8-73671A71D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84DCC-D0F3-46AB-8BFA-5C11FACDD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DCDC7-244D-4342-B5D1-66836FE56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8D8F9-1F5A-45F8-9F9A-F7AA900A3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832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50396C-7CA5-426C-BC4B-5157D29DD4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EAD27-F130-4873-9692-45A710770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30029-A731-4EF9-9994-D309A4A07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73C5B5-F41E-454D-AE38-00D9BDB64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BD4B5-6FB9-44B2-B7D6-8867BCA9D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950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BDE54-3EDF-4BC4-B2F1-BF6228325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85DAC-8364-4A69-BE95-B5CF15E112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4AC1D-6AF7-4B3D-B77F-E5219D36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BDB2D9-D0DA-45EA-9817-1D27D467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13BB3D-BF30-4A52-8940-1A79FFE31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0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D6A4E-E788-4F69-B11C-5B9F817C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A212B-A2D2-42E0-8E89-A24A99D49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1C3E8-E93B-4040-A71A-DFA6090E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50CC2-E82E-4FE2-90B3-7579FCE53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A48446-DA88-48FD-8D1F-CA334D90F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428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FFFB9-BC36-442B-9E13-D1F87DA5AE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3F14D-EA90-4F14-B0DF-D7D6D5A50F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3993A3-5E78-4A63-BFE9-7C3E2A996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B0B80-9B10-4AB6-B170-AA19B9AEC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9DDDCD-B12C-4B9B-B9D0-B59CFF223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A7779-E864-4542-9029-A193F91E0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432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C6955-08E3-467A-BA15-9BD611B39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6DD76-2556-4B24-8493-AEFADD4C7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79F717-53AC-4A4A-9176-3F53CF413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A4137-84D7-4567-958D-F8440F7A0B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46CD52-132B-481D-9023-E22BC3BE45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FEEA5-CBB5-4C91-B150-02679D4AF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19FF82-0CA5-4662-B399-ED78A8772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0FEE3-E184-457E-ACB4-10D4EB8A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2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848B3-591A-4E25-9CF0-813E09BEB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EB8320-5D4C-427A-89EF-2AFB2DD7E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07B5C2-E1CC-45B0-A633-7AFD5B94D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9BCE3-6A21-4488-AF4F-8C5B758A1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33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520884-12EC-4287-9F60-5922439E8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D901E4-761F-4206-AA34-5A896C89C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DF7038-5556-4DE7-8520-2A8501EDF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098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CC6EA-BFF6-443B-B33F-FFA1195E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A4421-85AE-4D36-A3AE-E864D60A44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150C9-B5CA-473B-96A3-95C0234D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DFDFBF-5950-4D06-A392-601EC029C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D9429C-36FD-4664-8AFC-DD727BC9F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A6E1E1-A34A-443C-ABAD-FB225BDE7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487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AA76D-7696-4BDA-8071-D3157270A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D97492-14C4-4DD8-AF77-BDC4FE95C7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106FE5-26CD-4182-9244-6D091E3BC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68B6E4-DDA5-452A-BADD-1EE9A1DF3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478050-2E05-4A87-ACB9-0689A98D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F9C3D-AD46-4FB7-844B-A5C6E2440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96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640063-A838-41BF-A160-DEA48F652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3962"/>
            <a:ext cx="10515600" cy="10604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E9E424-F2E2-4C18-B1CA-E69A15D80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96010"/>
            <a:ext cx="10515600" cy="38936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C86CA-AFE1-498F-A1D3-B5ECF0DC0A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20709-3B4C-4414-84BC-1D54CE30C978}" type="datetimeFigureOut">
              <a:rPr lang="en-GB" smtClean="0"/>
              <a:t>16/05/2018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586E93-4821-430D-AF99-44A24E0D8B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76ACC-28BA-4BF4-9212-FF4764B010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A4729-9319-443C-BDD8-1030324535C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17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accent1">
              <a:lumMod val="50000"/>
            </a:schemeClr>
          </a:solidFill>
          <a:latin typeface="Eras Demi ITC" panose="020B0805030504020804" pitchFamily="34" charset="0"/>
          <a:ea typeface="+mj-ea"/>
          <a:cs typeface="Gotham Book" pitchFamily="50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>
              <a:lumMod val="50000"/>
            </a:schemeClr>
          </a:solidFill>
          <a:latin typeface="Gotham Light" pitchFamily="50" charset="0"/>
          <a:ea typeface="+mn-ea"/>
          <a:cs typeface="Gotham Light" pitchFamily="50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>
              <a:lumMod val="50000"/>
            </a:schemeClr>
          </a:solidFill>
          <a:latin typeface="Gotham Light" pitchFamily="50" charset="0"/>
          <a:ea typeface="+mn-ea"/>
          <a:cs typeface="Gotham Light" pitchFamily="50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>
              <a:lumMod val="50000"/>
            </a:schemeClr>
          </a:solidFill>
          <a:latin typeface="Gotham Light" pitchFamily="50" charset="0"/>
          <a:ea typeface="+mn-ea"/>
          <a:cs typeface="Gotham Light" pitchFamily="50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>
              <a:lumMod val="50000"/>
            </a:schemeClr>
          </a:solidFill>
          <a:latin typeface="Gotham Light" pitchFamily="50" charset="0"/>
          <a:ea typeface="+mn-ea"/>
          <a:cs typeface="Gotham Light" pitchFamily="50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>
              <a:lumMod val="50000"/>
            </a:schemeClr>
          </a:solidFill>
          <a:latin typeface="Gotham Light" pitchFamily="50" charset="0"/>
          <a:ea typeface="+mn-ea"/>
          <a:cs typeface="Gotham Light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tfl.ee/" TargetMode="External"/><Relationship Id="rId2" Type="http://schemas.openxmlformats.org/officeDocument/2006/relationships/hyperlink" Target="https://www.ev100.ee/et/kingitused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facebook.com/EestiTurismifirmadeLii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B9A81F-0F30-4930-B67C-75F553D79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37404"/>
            <a:ext cx="9144000" cy="1782196"/>
          </a:xfrm>
        </p:spPr>
        <p:txBody>
          <a:bodyPr>
            <a:normAutofit/>
          </a:bodyPr>
          <a:lstStyle/>
          <a:p>
            <a:r>
              <a:rPr lang="et-EE" dirty="0">
                <a:solidFill>
                  <a:srgbClr val="203864"/>
                </a:solidFill>
                <a:latin typeface="Gotham Black" panose="02000603040000020004" pitchFamily="2" charset="0"/>
              </a:rPr>
              <a:t>ETFL </a:t>
            </a:r>
            <a:br>
              <a:rPr lang="et-EE" dirty="0">
                <a:solidFill>
                  <a:srgbClr val="0070C0"/>
                </a:solidFill>
                <a:latin typeface="Gotham Black" panose="02000603040000020004" pitchFamily="2" charset="0"/>
              </a:rPr>
            </a:br>
            <a:r>
              <a:rPr lang="et-EE" dirty="0">
                <a:solidFill>
                  <a:srgbClr val="0070C0"/>
                </a:solidFill>
                <a:latin typeface="Gotham Black" panose="02000603040000020004" pitchFamily="2" charset="0"/>
              </a:rPr>
              <a:t>KOKKUVÕTE</a:t>
            </a:r>
            <a:endParaRPr lang="en-GB" sz="5400" dirty="0">
              <a:solidFill>
                <a:schemeClr val="accent1">
                  <a:lumMod val="50000"/>
                </a:schemeClr>
              </a:solidFill>
              <a:latin typeface="Gotham Black" panose="020006030400000200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6C7CBB-8A47-4013-967D-529979210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02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F923B6-F6AA-4194-9BA5-03CCD4B5B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994" y="-112203"/>
            <a:ext cx="10050011" cy="753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76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4278CF9-69D7-4A15-8C13-3FE5BE68E02D}"/>
              </a:ext>
            </a:extLst>
          </p:cNvPr>
          <p:cNvSpPr txBox="1">
            <a:spLocks/>
          </p:cNvSpPr>
          <p:nvPr/>
        </p:nvSpPr>
        <p:spPr>
          <a:xfrm>
            <a:off x="838200" y="1006679"/>
            <a:ext cx="10515600" cy="5033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ctr"/>
            <a:r>
              <a:rPr lang="et-EE" sz="4000" dirty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EESMÄRK: 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  <a:p>
            <a:pPr algn="ctr"/>
            <a:endParaRPr lang="et-EE" sz="40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  <a:p>
            <a:pPr algn="ctr"/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Kingitus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2800" b="1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EV100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raames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osaleme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kingituste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programmis</a:t>
            </a:r>
            <a:endParaRPr lang="en-US" altLang="et-EE" sz="2800" dirty="0">
              <a:solidFill>
                <a:schemeClr val="accent1">
                  <a:lumMod val="75000"/>
                </a:schemeClr>
              </a:solidFill>
              <a:latin typeface="Eras Demi ITC" panose="020B0805030504020804" pitchFamily="34" charset="0"/>
              <a:ea typeface="ＭＳ Ｐゴシック" panose="020B0600070205080204" pitchFamily="34" charset="-128"/>
            </a:endParaRPr>
          </a:p>
          <a:p>
            <a:pPr algn="ctr"/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Promo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liidule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liikmetele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reisilusti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süstimine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….</a:t>
            </a:r>
          </a:p>
          <a:p>
            <a:pPr algn="ctr"/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Liikmed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panevad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välja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erinevad</a:t>
            </a:r>
            <a:r>
              <a:rPr lang="en-US" altLang="et-EE" sz="2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2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reisid</a:t>
            </a:r>
            <a:endParaRPr lang="en-US" altLang="et-EE" sz="2800" dirty="0">
              <a:solidFill>
                <a:schemeClr val="accent1">
                  <a:lumMod val="75000"/>
                </a:schemeClr>
              </a:solidFill>
              <a:latin typeface="Eras Demi ITC" panose="020B0805030504020804" pitchFamily="34" charset="0"/>
              <a:ea typeface="ＭＳ Ｐゴシック" panose="020B0600070205080204" pitchFamily="34" charset="-128"/>
            </a:endParaRPr>
          </a:p>
          <a:p>
            <a:pPr algn="ctr"/>
            <a:endParaRPr lang="et-EE" sz="4000" dirty="0">
              <a:solidFill>
                <a:srgbClr val="0070C0"/>
              </a:solidFill>
              <a:latin typeface="Eras Bold ITC" panose="020B0907030504020204" pitchFamily="34" charset="0"/>
            </a:endParaRPr>
          </a:p>
          <a:p>
            <a:pPr algn="ctr"/>
            <a:r>
              <a:rPr lang="et-EE" sz="4000" dirty="0">
                <a:solidFill>
                  <a:srgbClr val="203864"/>
                </a:solidFill>
                <a:latin typeface="Eras Bold ITC" panose="020B0907030504020204" pitchFamily="34" charset="0"/>
              </a:rPr>
              <a:t>10 000 </a:t>
            </a:r>
            <a:r>
              <a:rPr lang="et-EE" sz="4000" dirty="0">
                <a:solidFill>
                  <a:srgbClr val="0070C0"/>
                </a:solidFill>
                <a:latin typeface="Eras Bold ITC" panose="020B0907030504020204" pitchFamily="34" charset="0"/>
              </a:rPr>
              <a:t>REGISTREERIJAT</a:t>
            </a:r>
            <a:endParaRPr lang="en-GB" sz="4000" dirty="0">
              <a:solidFill>
                <a:srgbClr val="0070C0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926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4278CF9-69D7-4A15-8C13-3FE5BE68E02D}"/>
              </a:ext>
            </a:extLst>
          </p:cNvPr>
          <p:cNvSpPr txBox="1">
            <a:spLocks/>
          </p:cNvSpPr>
          <p:nvPr/>
        </p:nvSpPr>
        <p:spPr>
          <a:xfrm>
            <a:off x="838200" y="1291905"/>
            <a:ext cx="10515600" cy="4597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Osaleb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35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ETFLi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liiget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, 61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reisi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reisilusti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ligi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250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inimesele</a:t>
            </a:r>
            <a:b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</a:br>
            <a:endParaRPr lang="en-US" altLang="et-EE" sz="3800" dirty="0">
              <a:solidFill>
                <a:schemeClr val="accent1">
                  <a:lumMod val="75000"/>
                </a:schemeClr>
              </a:solidFill>
              <a:latin typeface="Eras Demi ITC" panose="020B0805030504020804" pitchFamily="34" charset="0"/>
              <a:ea typeface="ＭＳ Ｐゴシック" panose="020B0600070205080204" pitchFamily="34" charset="-128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Koostöö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Delfiga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eesti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- ja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venekeelne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kampaaniakeskkond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,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bannerreklaam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b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</a:b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2,6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mlj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näitamist</a:t>
            </a:r>
            <a:b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</a:br>
            <a:endParaRPr lang="en-US" altLang="et-EE" sz="3800" dirty="0">
              <a:solidFill>
                <a:schemeClr val="accent1">
                  <a:lumMod val="75000"/>
                </a:schemeClr>
              </a:solidFill>
              <a:latin typeface="Eras Demi ITC" panose="020B0805030504020804" pitchFamily="34" charset="0"/>
              <a:ea typeface="ＭＳ Ｐゴシック" panose="020B0600070205080204" pitchFamily="34" charset="-128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Kampaania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info ja </a:t>
            </a:r>
            <a:r>
              <a:rPr lang="en-US" altLang="et-EE" sz="3800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pidev</a:t>
            </a:r>
            <a:r>
              <a:rPr lang="en-US" altLang="et-EE" sz="38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promo: </a:t>
            </a:r>
            <a:br>
              <a:rPr lang="en-US" altLang="et-EE" sz="3000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</a:br>
            <a:endParaRPr lang="en-US" altLang="et-EE" sz="3000" dirty="0">
              <a:solidFill>
                <a:schemeClr val="accent1">
                  <a:lumMod val="75000"/>
                </a:schemeClr>
              </a:solidFill>
              <a:latin typeface="Eras Demi ITC" panose="020B0805030504020804" pitchFamily="34" charset="0"/>
              <a:ea typeface="ＭＳ Ｐゴシック" panose="020B0600070205080204" pitchFamily="34" charset="-128"/>
            </a:endParaRPr>
          </a:p>
          <a:p>
            <a:pPr marL="858837" lvl="1" indent="-514350"/>
            <a:r>
              <a:rPr lang="en-US" altLang="et-EE" sz="2900" dirty="0">
                <a:latin typeface="Eras Demi ITC" panose="020B0805030504020804" pitchFamily="34" charset="0"/>
                <a:hlinkClick r:id="rId2"/>
              </a:rPr>
              <a:t>https://www.ev100.ee/et/kingitused</a:t>
            </a:r>
            <a:endParaRPr lang="en-US" altLang="et-EE" sz="2900" dirty="0">
              <a:latin typeface="Eras Demi ITC" panose="020B0805030504020804" pitchFamily="34" charset="0"/>
            </a:endParaRPr>
          </a:p>
          <a:p>
            <a:pPr marL="858837" lvl="1" indent="-514350"/>
            <a:r>
              <a:rPr lang="en-US" altLang="et-EE" sz="2900" dirty="0">
                <a:latin typeface="Eras Demi ITC" panose="020B0805030504020804" pitchFamily="34" charset="0"/>
                <a:hlinkClick r:id="rId3"/>
              </a:rPr>
              <a:t>http://etfl.ee/</a:t>
            </a:r>
            <a:endParaRPr lang="en-US" altLang="et-EE" sz="2900" dirty="0">
              <a:latin typeface="Eras Demi ITC" panose="020B0805030504020804" pitchFamily="34" charset="0"/>
            </a:endParaRPr>
          </a:p>
          <a:p>
            <a:pPr marL="858837" lvl="1" indent="-514350"/>
            <a:r>
              <a:rPr lang="en-US" altLang="et-EE" sz="2900" dirty="0">
                <a:latin typeface="Eras Demi ITC" panose="020B0805030504020804" pitchFamily="34" charset="0"/>
                <a:hlinkClick r:id="rId4"/>
              </a:rPr>
              <a:t>https://www.facebook.com/EestiTurismifirmadeLiit/</a:t>
            </a:r>
            <a:r>
              <a:rPr lang="en-US" altLang="et-EE" sz="2900" dirty="0">
                <a:latin typeface="Eras Demi ITC" panose="020B0805030504020804" pitchFamily="34" charset="0"/>
              </a:rPr>
              <a:t> </a:t>
            </a:r>
            <a:br>
              <a:rPr lang="en-US" altLang="et-EE" sz="2000" dirty="0">
                <a:latin typeface="Eras Demi ITC" panose="020B0805030504020804" pitchFamily="34" charset="0"/>
              </a:rPr>
            </a:br>
            <a:endParaRPr lang="en-US" altLang="et-EE" sz="2000" dirty="0">
              <a:latin typeface="Eras Demi ITC" panose="020B0805030504020804" pitchFamily="34" charset="0"/>
              <a:ea typeface="ＭＳ Ｐゴシック" panose="020B0600070205080204" pitchFamily="34" charset="-128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Kampaania</a:t>
            </a: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12.03-03.04.2018</a:t>
            </a:r>
            <a:b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</a:br>
            <a:endParaRPr lang="en-US" altLang="et-EE" dirty="0">
              <a:solidFill>
                <a:schemeClr val="accent1">
                  <a:lumMod val="75000"/>
                </a:schemeClr>
              </a:solidFill>
              <a:latin typeface="Eras Demi ITC" panose="020B0805030504020804" pitchFamily="34" charset="0"/>
              <a:ea typeface="ＭＳ Ｐゴシック" panose="020B0600070205080204" pitchFamily="34" charset="-128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Loosimine</a:t>
            </a: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04.04.2018 </a:t>
            </a: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Delfi</a:t>
            </a: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TVs</a:t>
            </a:r>
            <a:b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</a:br>
            <a:endParaRPr lang="en-US" altLang="et-EE" dirty="0">
              <a:solidFill>
                <a:schemeClr val="accent1">
                  <a:lumMod val="75000"/>
                </a:schemeClr>
              </a:solidFill>
              <a:latin typeface="Eras Demi ITC" panose="020B0805030504020804" pitchFamily="34" charset="0"/>
              <a:ea typeface="ＭＳ Ｐゴシック" panose="020B0600070205080204" pitchFamily="34" charset="-128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ETFL </a:t>
            </a: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katab</a:t>
            </a: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keskselt</a:t>
            </a: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promo ja </a:t>
            </a: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läbiviimisega</a:t>
            </a: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seotud</a:t>
            </a: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kulud</a:t>
            </a: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, </a:t>
            </a:r>
            <a:b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</a:b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kokku</a:t>
            </a: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ca 12 000 </a:t>
            </a: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eur</a:t>
            </a:r>
            <a:b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</a:b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 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altLang="et-EE" dirty="0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Eel- ja </a:t>
            </a:r>
            <a:r>
              <a:rPr lang="en-US" altLang="et-EE" dirty="0" err="1">
                <a:solidFill>
                  <a:schemeClr val="accent1">
                    <a:lumMod val="75000"/>
                  </a:schemeClr>
                </a:solidFill>
                <a:latin typeface="Eras Demi ITC" panose="020B0805030504020804" pitchFamily="34" charset="0"/>
                <a:ea typeface="ＭＳ Ｐゴシック" panose="020B0600070205080204" pitchFamily="34" charset="-128"/>
              </a:rPr>
              <a:t>järelkampaania</a:t>
            </a:r>
            <a:endParaRPr lang="en-US" altLang="et-EE" dirty="0">
              <a:solidFill>
                <a:schemeClr val="accent1">
                  <a:lumMod val="75000"/>
                </a:schemeClr>
              </a:solidFill>
              <a:latin typeface="Eras Demi ITC" panose="020B0805030504020804" pitchFamily="34" charset="0"/>
              <a:ea typeface="ＭＳ Ｐゴシック" panose="020B0600070205080204" pitchFamily="34" charset="-128"/>
            </a:endParaRPr>
          </a:p>
          <a:p>
            <a:pPr algn="ctr"/>
            <a:endParaRPr lang="en-GB" sz="4000" dirty="0">
              <a:solidFill>
                <a:srgbClr val="0070C0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890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1A37-9337-41C3-B305-168BD8ED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16" y="127868"/>
            <a:ext cx="10515600" cy="1060430"/>
          </a:xfrm>
        </p:spPr>
        <p:txBody>
          <a:bodyPr>
            <a:normAutofit/>
          </a:bodyPr>
          <a:lstStyle/>
          <a:p>
            <a:r>
              <a:rPr lang="en-GB" sz="3200" dirty="0" err="1"/>
              <a:t>KampaaniaKESKKOND</a:t>
            </a:r>
            <a:r>
              <a:rPr lang="en-GB" sz="3200" dirty="0"/>
              <a:t> </a:t>
            </a:r>
            <a:r>
              <a:rPr lang="en-GB" sz="3200" dirty="0" err="1"/>
              <a:t>delfis</a:t>
            </a:r>
            <a:endParaRPr lang="en-GB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9A8A3E-FF40-4FF0-9E7B-28DC8BA34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285" y="897459"/>
            <a:ext cx="5712902" cy="3349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FC863-E157-4928-BC4E-A1D93F031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8907" y="-93500"/>
            <a:ext cx="5771429" cy="32476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146833-02F8-44B1-8D0B-8579737733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6451" y="4166448"/>
            <a:ext cx="5266494" cy="29634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0826D5-EEA6-4EAE-A4A1-F04770449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684" y="2061392"/>
            <a:ext cx="4786144" cy="42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45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1A37-9337-41C3-B305-168BD8ED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REISIDELE REGISTREERUMINE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C46499-0D40-4319-B5B9-050F5BC3C2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1" r="18731"/>
          <a:stretch/>
        </p:blipFill>
        <p:spPr>
          <a:xfrm>
            <a:off x="545433" y="2043338"/>
            <a:ext cx="3439887" cy="3026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A937AB-DA56-47DE-A789-8F8D731DCE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4" r="18760"/>
          <a:stretch/>
        </p:blipFill>
        <p:spPr>
          <a:xfrm>
            <a:off x="4310742" y="2043338"/>
            <a:ext cx="3570515" cy="30266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71CD9B-E32E-4798-953F-096004B284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5" r="16173"/>
          <a:stretch/>
        </p:blipFill>
        <p:spPr>
          <a:xfrm>
            <a:off x="8315277" y="2043338"/>
            <a:ext cx="3724323" cy="3026693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8A0C712-6A3C-415A-920F-852B17D17FF9}"/>
              </a:ext>
            </a:extLst>
          </p:cNvPr>
          <p:cNvCxnSpPr/>
          <p:nvPr/>
        </p:nvCxnSpPr>
        <p:spPr>
          <a:xfrm>
            <a:off x="3858985" y="3652156"/>
            <a:ext cx="4517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64F8E4-5610-46FE-8F74-9ED32F16BFB9}"/>
              </a:ext>
            </a:extLst>
          </p:cNvPr>
          <p:cNvCxnSpPr/>
          <p:nvPr/>
        </p:nvCxnSpPr>
        <p:spPr>
          <a:xfrm>
            <a:off x="7881257" y="3652156"/>
            <a:ext cx="45175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291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1A37-9337-41C3-B305-168BD8ED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616" y="127868"/>
            <a:ext cx="10515600" cy="1060430"/>
          </a:xfrm>
        </p:spPr>
        <p:txBody>
          <a:bodyPr>
            <a:normAutofit/>
          </a:bodyPr>
          <a:lstStyle/>
          <a:p>
            <a:r>
              <a:rPr lang="en-GB" sz="3200" dirty="0" err="1"/>
              <a:t>Pidev</a:t>
            </a:r>
            <a:r>
              <a:rPr lang="en-GB" sz="3200" dirty="0"/>
              <a:t> promo, </a:t>
            </a:r>
            <a:r>
              <a:rPr lang="en-GB" sz="3200" dirty="0" err="1"/>
              <a:t>nähtavus</a:t>
            </a:r>
            <a:endParaRPr lang="en-GB" sz="3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329B79-F249-4F05-92C5-F0121F87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446" y="3833770"/>
            <a:ext cx="6202261" cy="34887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24D9F6-5326-416F-B36F-B29AEB8A7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196" y="0"/>
            <a:ext cx="6319707" cy="3554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39BBAE-97E0-4769-B0FA-265958B5F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1134" y="3429000"/>
            <a:ext cx="6319210" cy="35548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15BD4A5-557F-4E25-91E9-D29A3FF5D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3758" y="871728"/>
            <a:ext cx="5372327" cy="302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53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14278CF9-69D7-4A15-8C13-3FE5BE68E02D}"/>
              </a:ext>
            </a:extLst>
          </p:cNvPr>
          <p:cNvSpPr txBox="1">
            <a:spLocks/>
          </p:cNvSpPr>
          <p:nvPr/>
        </p:nvSpPr>
        <p:spPr>
          <a:xfrm>
            <a:off x="838200" y="2584227"/>
            <a:ext cx="10515600" cy="2249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ctr"/>
            <a:r>
              <a:rPr lang="et-EE" sz="4000" dirty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TULEMUS: </a:t>
            </a:r>
          </a:p>
          <a:p>
            <a:pPr algn="ctr"/>
            <a:r>
              <a:rPr lang="et-EE" sz="6000" dirty="0">
                <a:solidFill>
                  <a:srgbClr val="0070C0"/>
                </a:solidFill>
                <a:latin typeface="Eras Bold ITC" panose="020B0907030504020204" pitchFamily="34" charset="0"/>
              </a:rPr>
              <a:t>143 931 </a:t>
            </a:r>
          </a:p>
          <a:p>
            <a:pPr algn="ctr"/>
            <a:r>
              <a:rPr lang="et-EE" sz="4000" dirty="0">
                <a:solidFill>
                  <a:srgbClr val="0070C0"/>
                </a:solidFill>
                <a:latin typeface="Eras Bold ITC" panose="020B0907030504020204" pitchFamily="34" charset="0"/>
              </a:rPr>
              <a:t>LOOSIS OSALEMISE SOOVIJAT!</a:t>
            </a:r>
            <a:endParaRPr lang="en-GB" sz="4000" dirty="0">
              <a:solidFill>
                <a:srgbClr val="0070C0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6117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C1A37-9337-41C3-B305-168BD8EDA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dirty="0"/>
              <a:t>TULEMUSED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FABA90-AD53-425C-AF80-C05D42707E64}"/>
              </a:ext>
            </a:extLst>
          </p:cNvPr>
          <p:cNvSpPr/>
          <p:nvPr/>
        </p:nvSpPr>
        <p:spPr>
          <a:xfrm>
            <a:off x="838200" y="3816741"/>
            <a:ext cx="17668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1600" b="1" dirty="0">
                <a:latin typeface="Gotham Bold" panose="02000803030000020004" pitchFamily="2" charset="0"/>
              </a:rPr>
              <a:t>13 848</a:t>
            </a:r>
          </a:p>
          <a:p>
            <a:pPr algn="ctr"/>
            <a:r>
              <a:rPr lang="et-EE" sz="1400" dirty="0">
                <a:latin typeface="Gotham Light" panose="02000603030000020004" pitchFamily="2" charset="0"/>
              </a:rPr>
              <a:t>UNIKAALSET</a:t>
            </a:r>
          </a:p>
          <a:p>
            <a:pPr algn="ctr"/>
            <a:r>
              <a:rPr lang="et-EE" sz="1400" dirty="0">
                <a:latin typeface="Gotham Light" panose="02000603030000020004" pitchFamily="2" charset="0"/>
              </a:rPr>
              <a:t>REGISTREERIJAT</a:t>
            </a:r>
            <a:endParaRPr lang="en-GB" sz="1400" dirty="0">
              <a:latin typeface="Gotham Light" panose="0200060303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9835E5-6547-4E50-9698-99BBE885B224}"/>
              </a:ext>
            </a:extLst>
          </p:cNvPr>
          <p:cNvSpPr/>
          <p:nvPr/>
        </p:nvSpPr>
        <p:spPr>
          <a:xfrm>
            <a:off x="3278495" y="3816741"/>
            <a:ext cx="13276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1600" b="1" dirty="0">
                <a:latin typeface="Gotham Bold" panose="02000803030000020004" pitchFamily="2" charset="0"/>
              </a:rPr>
              <a:t>121 323</a:t>
            </a:r>
          </a:p>
          <a:p>
            <a:pPr algn="ctr"/>
            <a:r>
              <a:rPr lang="et-EE" sz="1400" b="1" dirty="0">
                <a:latin typeface="Gotham Light" panose="02000603030000020004" pitchFamily="2" charset="0"/>
              </a:rPr>
              <a:t>PAGEVIEWS</a:t>
            </a:r>
            <a:endParaRPr lang="en-GB" sz="1400" b="1" dirty="0">
              <a:latin typeface="Gotham Light" panose="02000603030000020004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BD2B79-C85D-4787-997E-68FD78B593E1}"/>
              </a:ext>
            </a:extLst>
          </p:cNvPr>
          <p:cNvSpPr/>
          <p:nvPr/>
        </p:nvSpPr>
        <p:spPr>
          <a:xfrm>
            <a:off x="5197015" y="3816740"/>
            <a:ext cx="19319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1600" b="1" dirty="0">
                <a:latin typeface="Gotham Bold" panose="02000803030000020004" pitchFamily="2" charset="0"/>
              </a:rPr>
              <a:t>10.4</a:t>
            </a:r>
          </a:p>
          <a:p>
            <a:pPr algn="ctr"/>
            <a:r>
              <a:rPr lang="et-EE" sz="1400" dirty="0">
                <a:latin typeface="Gotham Light" panose="02000603030000020004" pitchFamily="2" charset="0"/>
              </a:rPr>
              <a:t>PAKKUMIST </a:t>
            </a:r>
          </a:p>
          <a:p>
            <a:pPr algn="ctr"/>
            <a:r>
              <a:rPr lang="et-EE" sz="1400" dirty="0">
                <a:latin typeface="Gotham Light" panose="02000603030000020004" pitchFamily="2" charset="0"/>
              </a:rPr>
              <a:t>KASUTAJA KOHTA</a:t>
            </a:r>
            <a:endParaRPr lang="en-GB" sz="1400" dirty="0">
              <a:latin typeface="Gotham Light" panose="0200060303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FD57BA-1C82-4369-A09C-3A963773992D}"/>
              </a:ext>
            </a:extLst>
          </p:cNvPr>
          <p:cNvSpPr/>
          <p:nvPr/>
        </p:nvSpPr>
        <p:spPr>
          <a:xfrm>
            <a:off x="7719867" y="3816740"/>
            <a:ext cx="11977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1600" b="1" dirty="0">
                <a:latin typeface="Gotham Bold" panose="02000803030000020004" pitchFamily="2" charset="0"/>
              </a:rPr>
              <a:t>8:37 MIN</a:t>
            </a:r>
          </a:p>
          <a:p>
            <a:pPr algn="ctr"/>
            <a:r>
              <a:rPr lang="et-EE" sz="1400" dirty="0">
                <a:latin typeface="Gotham Light" panose="02000603030000020004" pitchFamily="2" charset="0"/>
              </a:rPr>
              <a:t>KESKMINE </a:t>
            </a:r>
          </a:p>
          <a:p>
            <a:pPr algn="ctr"/>
            <a:r>
              <a:rPr lang="et-EE" sz="1400" dirty="0">
                <a:latin typeface="Gotham Light" panose="02000603030000020004" pitchFamily="2" charset="0"/>
              </a:rPr>
              <a:t>KÜLASTUS</a:t>
            </a:r>
            <a:endParaRPr lang="en-GB" sz="1400" dirty="0">
              <a:latin typeface="Gotham Light" panose="02000603030000020004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93F46B-2BFD-479A-B0D5-B32846BB2BEF}"/>
              </a:ext>
            </a:extLst>
          </p:cNvPr>
          <p:cNvSpPr/>
          <p:nvPr/>
        </p:nvSpPr>
        <p:spPr>
          <a:xfrm>
            <a:off x="9683654" y="3816740"/>
            <a:ext cx="13933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1600" b="1" dirty="0">
                <a:latin typeface="Gotham Bold" panose="02000803030000020004" pitchFamily="2" charset="0"/>
              </a:rPr>
              <a:t>4.83 LEHTE</a:t>
            </a:r>
          </a:p>
          <a:p>
            <a:pPr algn="ctr"/>
            <a:r>
              <a:rPr lang="et-EE" sz="1400" dirty="0">
                <a:latin typeface="Gotham Light" panose="02000603030000020004" pitchFamily="2" charset="0"/>
              </a:rPr>
              <a:t>KESKMINE </a:t>
            </a:r>
          </a:p>
          <a:p>
            <a:pPr algn="ctr"/>
            <a:r>
              <a:rPr lang="et-EE" sz="1400" dirty="0">
                <a:latin typeface="Gotham Light" panose="02000603030000020004" pitchFamily="2" charset="0"/>
              </a:rPr>
              <a:t>KÜLASTUS</a:t>
            </a:r>
            <a:endParaRPr lang="en-GB" sz="1400" dirty="0">
              <a:latin typeface="Gotham Light" panose="02000603030000020004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BBA6FD-0135-48CC-A21A-0FBC88B4CD47}"/>
              </a:ext>
            </a:extLst>
          </p:cNvPr>
          <p:cNvSpPr/>
          <p:nvPr/>
        </p:nvSpPr>
        <p:spPr>
          <a:xfrm>
            <a:off x="934380" y="5139358"/>
            <a:ext cx="1574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latin typeface="Gotham Bold" panose="02000803030000020004" pitchFamily="2" charset="0"/>
              </a:rPr>
              <a:t>138%</a:t>
            </a:r>
          </a:p>
          <a:p>
            <a:pPr algn="ctr"/>
            <a:r>
              <a:rPr lang="et-EE" sz="1600" b="1" dirty="0">
                <a:latin typeface="Gotham Bold" panose="02000803030000020004" pitchFamily="2" charset="0"/>
              </a:rPr>
              <a:t>EESMÄRGIST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FD3A49-66B2-4E94-B1C0-23F9013F0DB1}"/>
              </a:ext>
            </a:extLst>
          </p:cNvPr>
          <p:cNvSpPr/>
          <p:nvPr/>
        </p:nvSpPr>
        <p:spPr>
          <a:xfrm>
            <a:off x="1530697" y="4677693"/>
            <a:ext cx="381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latin typeface="Gotham Bold" panose="02000803030000020004" pitchFamily="2" charset="0"/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EFBE437-25E2-43B2-A11A-6F20F90A498A}"/>
              </a:ext>
            </a:extLst>
          </p:cNvPr>
          <p:cNvSpPr/>
          <p:nvPr/>
        </p:nvSpPr>
        <p:spPr>
          <a:xfrm>
            <a:off x="3195597" y="5139358"/>
            <a:ext cx="1574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latin typeface="Gotham Bold" panose="02000803030000020004" pitchFamily="2" charset="0"/>
              </a:rPr>
              <a:t>151%</a:t>
            </a:r>
          </a:p>
          <a:p>
            <a:pPr algn="ctr"/>
            <a:r>
              <a:rPr lang="et-EE" sz="1600" b="1" dirty="0">
                <a:latin typeface="Gotham Bold" panose="02000803030000020004" pitchFamily="2" charset="0"/>
              </a:rPr>
              <a:t>EESMÄRGIST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5571FB-865B-4A50-9CA2-DAF81281FD62}"/>
              </a:ext>
            </a:extLst>
          </p:cNvPr>
          <p:cNvSpPr/>
          <p:nvPr/>
        </p:nvSpPr>
        <p:spPr>
          <a:xfrm>
            <a:off x="3710104" y="4677693"/>
            <a:ext cx="381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latin typeface="Gotham Bold" panose="02000803030000020004" pitchFamily="2" charset="0"/>
              </a:rPr>
              <a:t>=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C87C172-20BC-4008-8E8B-36AEC1C06A8B}"/>
              </a:ext>
            </a:extLst>
          </p:cNvPr>
          <p:cNvSpPr/>
          <p:nvPr/>
        </p:nvSpPr>
        <p:spPr>
          <a:xfrm>
            <a:off x="5456814" y="5139358"/>
            <a:ext cx="15744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latin typeface="Gotham Bold" panose="02000803030000020004" pitchFamily="2" charset="0"/>
              </a:rPr>
              <a:t>173%</a:t>
            </a:r>
          </a:p>
          <a:p>
            <a:pPr algn="ctr"/>
            <a:r>
              <a:rPr lang="et-EE" sz="1600" b="1" dirty="0">
                <a:latin typeface="Gotham Bold" panose="02000803030000020004" pitchFamily="2" charset="0"/>
              </a:rPr>
              <a:t>EESMÄRGIST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720EC0-61A8-4A26-B2EC-B33BD040F776}"/>
              </a:ext>
            </a:extLst>
          </p:cNvPr>
          <p:cNvSpPr/>
          <p:nvPr/>
        </p:nvSpPr>
        <p:spPr>
          <a:xfrm>
            <a:off x="5971321" y="4677693"/>
            <a:ext cx="381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t-EE" sz="2400" b="1" dirty="0">
                <a:latin typeface="Gotham Bold" panose="02000803030000020004" pitchFamily="2" charset="0"/>
              </a:rPr>
              <a:t>=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E304EF-9F54-4E55-A7A7-498E5BD6BD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094" y="2680286"/>
            <a:ext cx="1035041" cy="1035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57B2BE-EC9A-42FC-8A9E-67AAD17E7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760" y="2680287"/>
            <a:ext cx="1035040" cy="1035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10E65-7B9E-4176-9A95-F50FE87B35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425" y="2680285"/>
            <a:ext cx="1035041" cy="103504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ACD2D22-280E-4715-B784-CB4E22ADD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613" y="2680286"/>
            <a:ext cx="1035040" cy="10350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ACF973-93BA-4CED-9290-5E8FB3383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798" y="2680286"/>
            <a:ext cx="1035041" cy="103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68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01EC46-264F-4E25-B3E5-360BADB028D2}"/>
              </a:ext>
            </a:extLst>
          </p:cNvPr>
          <p:cNvSpPr txBox="1">
            <a:spLocks/>
          </p:cNvSpPr>
          <p:nvPr/>
        </p:nvSpPr>
        <p:spPr>
          <a:xfrm>
            <a:off x="838200" y="2584228"/>
            <a:ext cx="10515600" cy="2868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Gotham Book" pitchFamily="50" charset="0"/>
                <a:ea typeface="+mj-ea"/>
                <a:cs typeface="Gotham Book" pitchFamily="50" charset="0"/>
              </a:defRPr>
            </a:lvl1pPr>
          </a:lstStyle>
          <a:p>
            <a:pPr algn="ctr"/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SUUR </a:t>
            </a:r>
            <a:r>
              <a:rPr lang="et-EE" sz="4400" dirty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TÄNU</a:t>
            </a:r>
            <a:r>
              <a:rPr lang="en-US" sz="4400" dirty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 KÕIGILE SUURE PANUSE EEST</a:t>
            </a:r>
            <a:r>
              <a:rPr lang="et-EE" sz="4400" dirty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!</a:t>
            </a:r>
            <a:endParaRPr lang="en-US" sz="4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  <a:p>
            <a:pPr algn="ctr"/>
            <a:endParaRPr lang="en-US" sz="4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  <a:p>
            <a:pPr algn="ctr"/>
            <a:endParaRPr lang="en-US" sz="4400" dirty="0">
              <a:solidFill>
                <a:schemeClr val="accent1">
                  <a:lumMod val="50000"/>
                </a:schemeClr>
              </a:solidFill>
              <a:latin typeface="Eras Bold ITC" panose="020B0907030504020204" pitchFamily="34" charset="0"/>
            </a:endParaRPr>
          </a:p>
          <a:p>
            <a:pPr algn="ctr"/>
            <a:r>
              <a:rPr lang="en-GB" sz="4400" dirty="0">
                <a:solidFill>
                  <a:schemeClr val="accent1">
                    <a:lumMod val="50000"/>
                  </a:schemeClr>
                </a:solidFill>
                <a:latin typeface="Eras Bold ITC" panose="020B0907030504020204" pitchFamily="34" charset="0"/>
              </a:rPr>
              <a:t>KASUTAME SOODSAT FOONI JA RÄÄGIME MEIE KAMPAANIAST KA EDASPIDI</a:t>
            </a:r>
          </a:p>
        </p:txBody>
      </p:sp>
    </p:spTree>
    <p:extLst>
      <p:ext uri="{BB962C8B-B14F-4D97-AF65-F5344CB8AC3E}">
        <p14:creationId xmlns:p14="http://schemas.microsoft.com/office/powerpoint/2010/main" val="1123137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11154</TotalTime>
  <Words>102</Words>
  <Application>Microsoft Office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ＭＳ Ｐゴシック</vt:lpstr>
      <vt:lpstr>Arial</vt:lpstr>
      <vt:lpstr>Calibri</vt:lpstr>
      <vt:lpstr>Eras Bold ITC</vt:lpstr>
      <vt:lpstr>Eras Demi ITC</vt:lpstr>
      <vt:lpstr>Gotham Black</vt:lpstr>
      <vt:lpstr>Gotham Bold</vt:lpstr>
      <vt:lpstr>Gotham Book</vt:lpstr>
      <vt:lpstr>Gotham Light</vt:lpstr>
      <vt:lpstr>Office Theme</vt:lpstr>
      <vt:lpstr>ETFL  KOKKUVÕTE</vt:lpstr>
      <vt:lpstr>PowerPoint Presentation</vt:lpstr>
      <vt:lpstr>PowerPoint Presentation</vt:lpstr>
      <vt:lpstr>KampaaniaKESKKOND delfis</vt:lpstr>
      <vt:lpstr>REISIDELE REGISTREERUMINE</vt:lpstr>
      <vt:lpstr>Pidev promo, nähtavus</vt:lpstr>
      <vt:lpstr>PowerPoint Presentation</vt:lpstr>
      <vt:lpstr>TULEMUSED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Ivar Krustok</dc:creator>
  <cp:lastModifiedBy>Mariann</cp:lastModifiedBy>
  <cp:revision>181</cp:revision>
  <dcterms:created xsi:type="dcterms:W3CDTF">2017-10-17T06:24:46Z</dcterms:created>
  <dcterms:modified xsi:type="dcterms:W3CDTF">2018-05-16T05:10:38Z</dcterms:modified>
</cp:coreProperties>
</file>