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8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4A2C9-55FF-41CB-A53F-F8798AB909D7}" type="datetimeFigureOut">
              <a:rPr lang="et-EE" smtClean="0"/>
              <a:pPr/>
              <a:t>17.05.2017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F763-1DCF-46E7-91E1-B25641211588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tedazur-tourisme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oinepierini.com/" TargetMode="External"/><Relationship Id="rId2" Type="http://schemas.openxmlformats.org/officeDocument/2006/relationships/hyperlink" Target="http://www.goldentulipsophiaantipolis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contact@santa-azur.com?subject=%5Bsanta-azur.com%5D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dtc@gouv.mc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plendid-nice.com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3024335"/>
          </a:xfrm>
          <a:blipFill dpi="0" rotWithShape="1">
            <a:blip r:embed="rId2" cstate="print">
              <a:alphaModFix amt="69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t-EE" b="1" dirty="0" smtClean="0">
                <a:solidFill>
                  <a:schemeClr val="bg1"/>
                </a:solidFill>
                <a:latin typeface="Tempus Sans ITC" pitchFamily="82" charset="0"/>
              </a:rPr>
              <a:t>COTE D`AZUR </a:t>
            </a:r>
            <a:br>
              <a:rPr lang="et-EE" b="1" dirty="0" smtClean="0">
                <a:solidFill>
                  <a:schemeClr val="bg1"/>
                </a:solidFill>
                <a:latin typeface="Tempus Sans ITC" pitchFamily="82" charset="0"/>
              </a:rPr>
            </a:br>
            <a:r>
              <a:rPr lang="et-EE" b="1" dirty="0" smtClean="0">
                <a:solidFill>
                  <a:schemeClr val="bg1"/>
                </a:solidFill>
                <a:latin typeface="Tempus Sans ITC" pitchFamily="82" charset="0"/>
              </a:rPr>
              <a:t>12.04 – 15.04.2015</a:t>
            </a:r>
            <a:endParaRPr lang="et-EE" b="1" dirty="0">
              <a:solidFill>
                <a:schemeClr val="bg1"/>
              </a:solidFill>
              <a:latin typeface="Tempus Sans ITC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t-EE" sz="3600" dirty="0" smtClean="0">
                <a:solidFill>
                  <a:srgbClr val="002060"/>
                </a:solidFill>
                <a:latin typeface="Tempus Sans ITC" pitchFamily="82" charset="0"/>
              </a:rPr>
              <a:t>ETFL</a:t>
            </a:r>
            <a:br>
              <a:rPr lang="et-EE" sz="3600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sz="3600" dirty="0" smtClean="0">
                <a:solidFill>
                  <a:srgbClr val="002060"/>
                </a:solidFill>
                <a:latin typeface="Tempus Sans ITC" pitchFamily="82" charset="0"/>
              </a:rPr>
              <a:t>NORDICA</a:t>
            </a:r>
            <a:endParaRPr lang="et-EE" sz="3600" dirty="0">
              <a:solidFill>
                <a:srgbClr val="002060"/>
              </a:solidFill>
              <a:latin typeface="Tempus Sans ITC" pitchFamily="82" charset="0"/>
            </a:endParaRPr>
          </a:p>
          <a:p>
            <a:r>
              <a:rPr lang="et-EE" sz="3600" dirty="0">
                <a:solidFill>
                  <a:srgbClr val="002060"/>
                </a:solidFill>
                <a:latin typeface="Tempus Sans ITC" pitchFamily="82" charset="0"/>
              </a:rPr>
              <a:t> Cōte d’Azur Tourism Board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14.04 </a:t>
            </a:r>
            <a:r>
              <a:rPr lang="et-EE" dirty="0">
                <a:solidFill>
                  <a:srgbClr val="002060"/>
                </a:solidFill>
                <a:latin typeface="Tempus Sans ITC" pitchFamily="82" charset="0"/>
              </a:rPr>
              <a:t>Antibes Juan les Pins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Giid  </a:t>
            </a:r>
            <a:r>
              <a:rPr lang="fr-FR" dirty="0" err="1" smtClean="0">
                <a:solidFill>
                  <a:srgbClr val="002060"/>
                </a:solidFill>
                <a:latin typeface="Tempus Sans ITC" pitchFamily="82" charset="0"/>
              </a:rPr>
              <a:t>Chrystèle</a:t>
            </a:r>
            <a:r>
              <a:rPr lang="fr-FR" dirty="0" smtClean="0">
                <a:solidFill>
                  <a:srgbClr val="002060"/>
                </a:solidFill>
                <a:latin typeface="Tempus Sans ITC" pitchFamily="82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Tempus Sans ITC" pitchFamily="82" charset="0"/>
              </a:rPr>
              <a:t>Egain</a:t>
            </a:r>
            <a:r>
              <a:rPr lang="fr-FR" dirty="0">
                <a:solidFill>
                  <a:srgbClr val="002060"/>
                </a:solidFill>
                <a:latin typeface="Tempus Sans ITC" pitchFamily="82" charset="0"/>
              </a:rPr>
              <a:t> +33 6 64 41 39 97 </a:t>
            </a: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  <a:p>
            <a:pPr algn="ctr">
              <a:buNone/>
            </a:pP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Ekskursioon Antibes`s, Picasso muuseum</a:t>
            </a:r>
          </a:p>
          <a:p>
            <a:pPr>
              <a:buNone/>
            </a:pPr>
            <a:endParaRPr lang="et-EE" sz="2400" b="1" dirty="0" smtClean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Kohapealsed vastuvõtjad: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t-EE" dirty="0"/>
          </a:p>
          <a:p>
            <a:pPr algn="ctr">
              <a:buNone/>
            </a:pPr>
            <a:r>
              <a:rPr lang="fr-FR" b="1" dirty="0" smtClean="0">
                <a:solidFill>
                  <a:srgbClr val="002060"/>
                </a:solidFill>
                <a:latin typeface="Tempus Sans ITC" pitchFamily="82" charset="0"/>
              </a:rPr>
              <a:t>COMITE REGIONAL DU TOURISME CÔTE D’AZUR </a:t>
            </a:r>
            <a:endParaRPr lang="et-EE" b="1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 algn="ctr">
              <a:buNone/>
            </a:pP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  <a:hlinkClick r:id="rId2"/>
              </a:rPr>
              <a:t>www.cotedazur-tourisme.com</a:t>
            </a:r>
            <a:endParaRPr lang="fr-FR" b="1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 algn="ctr">
              <a:buNone/>
            </a:pP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+33(0)4 93 37 78 78 </a:t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Tempus Sans ITC" pitchFamily="82" charset="0"/>
              </a:rPr>
              <a:t>Martine NOBAR </a:t>
            </a:r>
            <a:r>
              <a:rPr lang="en-US" dirty="0" smtClean="0">
                <a:solidFill>
                  <a:srgbClr val="002060"/>
                </a:solidFill>
                <a:latin typeface="Tempus Sans ITC" pitchFamily="82" charset="0"/>
              </a:rPr>
              <a:t>– Marketing Manager 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n-US" dirty="0" smtClean="0">
                <a:solidFill>
                  <a:srgbClr val="002060"/>
                </a:solidFill>
                <a:latin typeface="Tempus Sans ITC" pitchFamily="82" charset="0"/>
              </a:rPr>
              <a:t>+33(0)6 88 82 82 30 m.nobar@cotedazur-tourisme.com </a:t>
            </a: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Tempus Sans ITC" pitchFamily="82" charset="0"/>
              </a:rPr>
              <a:t>Nicolle MARTIN- </a:t>
            </a:r>
            <a:r>
              <a:rPr lang="en-US" dirty="0" smtClean="0">
                <a:solidFill>
                  <a:srgbClr val="002060"/>
                </a:solidFill>
                <a:latin typeface="Tempus Sans ITC" pitchFamily="82" charset="0"/>
              </a:rPr>
              <a:t>Leisure Development Manager, Nice Convention and Visitors Bureau.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n-US" dirty="0" smtClean="0">
                <a:solidFill>
                  <a:srgbClr val="002060"/>
                </a:solidFill>
                <a:latin typeface="Tempus Sans ITC" pitchFamily="82" charset="0"/>
              </a:rPr>
              <a:t> Mobile +33 (0)672919741 </a:t>
            </a:r>
          </a:p>
          <a:p>
            <a:pPr>
              <a:buNone/>
            </a:pPr>
            <a:r>
              <a:rPr lang="fr-FR" dirty="0" smtClean="0">
                <a:latin typeface="Tempus Sans ITC" pitchFamily="82" charset="0"/>
              </a:rPr>
              <a:t> </a:t>
            </a:r>
            <a:endParaRPr lang="en-US" dirty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14.04 Sophia Antipolis, Biot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t-EE" sz="2800" b="1" dirty="0" smtClean="0">
                <a:solidFill>
                  <a:srgbClr val="002060"/>
                </a:solidFill>
                <a:latin typeface="Tempus Sans ITC" pitchFamily="82" charset="0"/>
              </a:rPr>
              <a:t>HOTEL GOLDEN TULIP 4**** </a:t>
            </a:r>
          </a:p>
          <a:p>
            <a:pPr>
              <a:buNone/>
            </a:pP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120 Route des </a:t>
            </a: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Macarons</a:t>
            </a:r>
            <a:b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06560 </a:t>
            </a: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SOPHIA ANTIPOLIS </a:t>
            </a:r>
          </a:p>
          <a:p>
            <a:pPr>
              <a:buNone/>
            </a:pP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  <a:hlinkClick r:id="rId2"/>
              </a:rPr>
              <a:t> www.goldentulipsophiaantipolis.com</a:t>
            </a:r>
            <a:endParaRPr lang="et-EE" sz="28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sz="2800" b="1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r>
              <a:rPr lang="et-EE" sz="2800" b="1" dirty="0" smtClean="0">
                <a:solidFill>
                  <a:srgbClr val="002060"/>
                </a:solidFill>
                <a:latin typeface="Tempus Sans ITC" pitchFamily="82" charset="0"/>
              </a:rPr>
              <a:t>Klaasipuhumise töötuba   Antoine </a:t>
            </a:r>
            <a:r>
              <a:rPr lang="et-EE" sz="2800" b="1" dirty="0" smtClean="0">
                <a:solidFill>
                  <a:srgbClr val="002060"/>
                </a:solidFill>
                <a:latin typeface="Tempus Sans ITC" pitchFamily="82" charset="0"/>
              </a:rPr>
              <a:t>PIERINI </a:t>
            </a:r>
          </a:p>
          <a:p>
            <a:pPr>
              <a:buNone/>
            </a:pP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9 chemin du Plan </a:t>
            </a:r>
          </a:p>
          <a:p>
            <a:pPr>
              <a:buNone/>
            </a:pP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06410 BIOT </a:t>
            </a:r>
          </a:p>
          <a:p>
            <a:pPr>
              <a:buNone/>
            </a:pP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  <a:hlinkClick r:id="rId3"/>
              </a:rPr>
              <a:t>www.antoinepierini.com</a:t>
            </a:r>
            <a:endParaRPr lang="et-EE" sz="28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sz="2800" dirty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Kohapealsed vastuvõtjad: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Transport:  </a:t>
            </a:r>
            <a:r>
              <a:rPr lang="en-US" dirty="0" smtClean="0">
                <a:solidFill>
                  <a:srgbClr val="002060"/>
                </a:solidFill>
                <a:latin typeface="Tempus Sans ITC" pitchFamily="82" charset="0"/>
              </a:rPr>
              <a:t>SANTA AZUR COMPANY  </a:t>
            </a:r>
            <a:r>
              <a:rPr lang="et-EE" dirty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n-US" dirty="0" smtClean="0">
                <a:solidFill>
                  <a:srgbClr val="002060"/>
                </a:solidFill>
                <a:latin typeface="Tempus Sans ITC" pitchFamily="82" charset="0"/>
              </a:rPr>
              <a:t>Contact DE REYMAEKER </a:t>
            </a:r>
          </a:p>
          <a:p>
            <a:pPr>
              <a:buNone/>
            </a:pPr>
            <a:r>
              <a:rPr lang="fr-FR" dirty="0" smtClean="0">
                <a:solidFill>
                  <a:srgbClr val="002060"/>
                </a:solidFill>
                <a:latin typeface="Tempus Sans ITC" pitchFamily="82" charset="0"/>
              </a:rPr>
              <a:t>Directrice Commerciale &amp; Marketing 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fr-FR" dirty="0" smtClean="0">
                <a:solidFill>
                  <a:srgbClr val="002060"/>
                </a:solidFill>
                <a:latin typeface="Tempus Sans ITC" pitchFamily="82" charset="0"/>
              </a:rPr>
              <a:t>M </a:t>
            </a:r>
            <a:r>
              <a:rPr lang="fr-FR" dirty="0" smtClean="0">
                <a:solidFill>
                  <a:srgbClr val="002060"/>
                </a:solidFill>
                <a:latin typeface="Tempus Sans ITC" pitchFamily="82" charset="0"/>
              </a:rPr>
              <a:t>+33 (0)6 16 28 </a:t>
            </a:r>
            <a:r>
              <a:rPr lang="fr-FR" dirty="0" err="1" smtClean="0">
                <a:solidFill>
                  <a:srgbClr val="002060"/>
                </a:solidFill>
                <a:latin typeface="Tempus Sans ITC" pitchFamily="82" charset="0"/>
              </a:rPr>
              <a:t>28</a:t>
            </a:r>
            <a:r>
              <a:rPr lang="fr-FR" dirty="0" smtClean="0">
                <a:solidFill>
                  <a:srgbClr val="002060"/>
                </a:solidFill>
                <a:latin typeface="Tempus Sans ITC" pitchFamily="82" charset="0"/>
              </a:rPr>
              <a:t> 87 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  <a:hlinkClick r:id="rId2"/>
              </a:rPr>
              <a:t> contact@santa-azur.com</a:t>
            </a: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endParaRPr lang="et-EE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14.04 Juan les Pins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t-EE" b="1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r>
              <a:rPr lang="et-EE" b="1" dirty="0" smtClean="0">
                <a:solidFill>
                  <a:srgbClr val="002060"/>
                </a:solidFill>
                <a:latin typeface="Tempus Sans ITC" pitchFamily="82" charset="0"/>
              </a:rPr>
              <a:t>Majutus:</a:t>
            </a:r>
          </a:p>
          <a:p>
            <a:pPr>
              <a:buNone/>
            </a:pPr>
            <a:r>
              <a:rPr lang="et-EE" b="1" dirty="0" smtClean="0">
                <a:solidFill>
                  <a:srgbClr val="002060"/>
                </a:solidFill>
                <a:latin typeface="Tempus Sans ITC" pitchFamily="82" charset="0"/>
              </a:rPr>
              <a:t>Hotell LES </a:t>
            </a:r>
            <a:r>
              <a:rPr lang="et-EE" b="1" dirty="0" smtClean="0">
                <a:solidFill>
                  <a:srgbClr val="002060"/>
                </a:solidFill>
                <a:latin typeface="Tempus Sans ITC" pitchFamily="82" charset="0"/>
              </a:rPr>
              <a:t>STRELITZIAS 3* </a:t>
            </a:r>
          </a:p>
          <a:p>
            <a:pPr>
              <a:buNone/>
            </a:pP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www.lesstrelitzias.com </a:t>
            </a:r>
          </a:p>
          <a:p>
            <a:pPr>
              <a:buNone/>
            </a:pP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15.05 Monaco ja Monte Carlo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t-EE" b="1" dirty="0" smtClean="0">
                <a:solidFill>
                  <a:srgbClr val="002060"/>
                </a:solidFill>
                <a:latin typeface="Tempus Sans ITC" pitchFamily="82" charset="0"/>
              </a:rPr>
              <a:t>Mariana VERRANDO 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/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Monaco 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Government Tourist Office</a:t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 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http://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www.visitmonaco.com/</a:t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 </a:t>
            </a: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  <a:hlinkClick r:id="rId2"/>
              </a:rPr>
              <a:t>dtc@gouv.mc</a:t>
            </a: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Okeanograafiamuuseum</a:t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vanalinn</a:t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Katedral</a:t>
            </a:r>
            <a:b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</a:br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 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12.04. Nizza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Splendid </a:t>
            </a:r>
            <a:r>
              <a:rPr lang="et-EE" sz="2800" dirty="0">
                <a:solidFill>
                  <a:srgbClr val="002060"/>
                </a:solidFill>
                <a:latin typeface="Tempus Sans ITC" pitchFamily="82" charset="0"/>
              </a:rPr>
              <a:t>Hotel &amp; Spa </a:t>
            </a: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</a:rPr>
              <a:t>****  </a:t>
            </a:r>
            <a:r>
              <a:rPr lang="et-EE" sz="2800" dirty="0" smtClean="0">
                <a:solidFill>
                  <a:srgbClr val="002060"/>
                </a:solidFill>
                <a:latin typeface="Tempus Sans ITC" pitchFamily="82" charset="0"/>
                <a:hlinkClick r:id="rId2"/>
              </a:rPr>
              <a:t>www.splendid-nice.com</a:t>
            </a:r>
            <a:endParaRPr lang="et-EE" sz="28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sz="28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pic>
        <p:nvPicPr>
          <p:cNvPr id="4" name="Picture 3" descr="Splend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204864"/>
            <a:ext cx="2943000" cy="3924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solidFill>
                  <a:srgbClr val="002060"/>
                </a:solidFill>
                <a:latin typeface="Tempus Sans ITC" pitchFamily="82" charset="0"/>
              </a:rPr>
              <a:t>15.04 Monte Carlo</a:t>
            </a:r>
            <a:endParaRPr lang="et-EE" b="1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t-EE" sz="3600" dirty="0" smtClean="0">
                <a:solidFill>
                  <a:srgbClr val="002060"/>
                </a:solidFill>
                <a:latin typeface="Tempus Sans ITC" pitchFamily="82" charset="0"/>
              </a:rPr>
              <a:t>Casino</a:t>
            </a:r>
          </a:p>
          <a:p>
            <a:pPr algn="ctr">
              <a:buNone/>
            </a:pPr>
            <a:endParaRPr lang="et-EE" sz="36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 algn="ctr">
              <a:buNone/>
            </a:pPr>
            <a:r>
              <a:rPr lang="et-EE" sz="3600" dirty="0" smtClean="0">
                <a:solidFill>
                  <a:srgbClr val="002060"/>
                </a:solidFill>
                <a:latin typeface="Tempus Sans ITC" pitchFamily="82" charset="0"/>
              </a:rPr>
              <a:t>Cafe de Paris</a:t>
            </a:r>
          </a:p>
          <a:p>
            <a:pPr algn="ctr">
              <a:buNone/>
            </a:pPr>
            <a:endParaRPr lang="et-EE" sz="36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 algn="ctr">
              <a:buNone/>
            </a:pPr>
            <a:r>
              <a:rPr lang="en-US" sz="3600" dirty="0" smtClean="0">
                <a:solidFill>
                  <a:srgbClr val="002060"/>
                </a:solidFill>
                <a:latin typeface="Tempus Sans ITC" pitchFamily="82" charset="0"/>
              </a:rPr>
              <a:t>Prince’s Collection of Vintage </a:t>
            </a:r>
            <a:r>
              <a:rPr lang="en-US" sz="3600" dirty="0" smtClean="0">
                <a:solidFill>
                  <a:srgbClr val="002060"/>
                </a:solidFill>
                <a:latin typeface="Tempus Sans ITC" pitchFamily="82" charset="0"/>
              </a:rPr>
              <a:t>cars</a:t>
            </a:r>
            <a:endParaRPr lang="et-EE" sz="36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 algn="ctr">
              <a:buNone/>
            </a:pPr>
            <a:endParaRPr lang="et-EE" sz="3600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 algn="ctr">
              <a:buNone/>
            </a:pPr>
            <a:r>
              <a:rPr lang="et-EE" sz="3600" dirty="0" smtClean="0">
                <a:solidFill>
                  <a:srgbClr val="002060"/>
                </a:solidFill>
                <a:latin typeface="Tempus Sans ITC" pitchFamily="82" charset="0"/>
              </a:rPr>
              <a:t>Exotic Garden</a:t>
            </a:r>
            <a:endParaRPr lang="et-EE" sz="3600" dirty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2060"/>
                </a:solidFill>
                <a:latin typeface="Tempus Sans ITC" pitchFamily="82" charset="0"/>
              </a:rPr>
              <a:t>13.04 Nizza - Eze</a:t>
            </a:r>
            <a:endParaRPr lang="et-EE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t-EE" sz="2800" b="1" dirty="0">
                <a:solidFill>
                  <a:srgbClr val="002060"/>
                </a:solidFill>
                <a:latin typeface="Tempus Sans ITC" pitchFamily="82" charset="0"/>
              </a:rPr>
              <a:t>Eze Tourist </a:t>
            </a:r>
            <a:r>
              <a:rPr lang="et-EE" sz="2800" b="1" dirty="0" smtClean="0">
                <a:solidFill>
                  <a:srgbClr val="002060"/>
                </a:solidFill>
                <a:latin typeface="Tempus Sans ITC" pitchFamily="82" charset="0"/>
              </a:rPr>
              <a:t>Office</a:t>
            </a:r>
          </a:p>
          <a:p>
            <a:pPr>
              <a:buNone/>
            </a:pPr>
            <a:r>
              <a:rPr lang="fr-FR" sz="2800" dirty="0" smtClean="0">
                <a:solidFill>
                  <a:srgbClr val="002060"/>
                </a:solidFill>
                <a:latin typeface="Tempus Sans ITC" pitchFamily="82" charset="0"/>
              </a:rPr>
              <a:t>Place </a:t>
            </a:r>
            <a:r>
              <a:rPr lang="fr-FR" sz="2800" dirty="0">
                <a:solidFill>
                  <a:srgbClr val="002060"/>
                </a:solidFill>
                <a:latin typeface="Tempus Sans ITC" pitchFamily="82" charset="0"/>
              </a:rPr>
              <a:t>du Général de Gaulle </a:t>
            </a:r>
          </a:p>
          <a:p>
            <a:pPr>
              <a:buNone/>
            </a:pPr>
            <a:r>
              <a:rPr lang="et-EE" sz="2800" dirty="0">
                <a:solidFill>
                  <a:srgbClr val="002060"/>
                </a:solidFill>
                <a:latin typeface="Tempus Sans ITC" pitchFamily="82" charset="0"/>
              </a:rPr>
              <a:t>06360 EZE </a:t>
            </a:r>
          </a:p>
          <a:p>
            <a:pPr>
              <a:buNone/>
            </a:pPr>
            <a:r>
              <a:rPr lang="et-EE" sz="2800" dirty="0">
                <a:solidFill>
                  <a:srgbClr val="002060"/>
                </a:solidFill>
                <a:latin typeface="Tempus Sans ITC" pitchFamily="82" charset="0"/>
              </a:rPr>
              <a:t>Phone : +33(0)4 93 41 26 00 </a:t>
            </a:r>
          </a:p>
          <a:p>
            <a:pPr>
              <a:buNone/>
            </a:pPr>
            <a:endParaRPr lang="et-EE" sz="2800" b="1" dirty="0" smtClean="0">
              <a:solidFill>
                <a:srgbClr val="002060"/>
              </a:solidFill>
              <a:latin typeface="Tempus Sans ITC" pitchFamily="82" charset="0"/>
            </a:endParaRPr>
          </a:p>
          <a:p>
            <a:pPr>
              <a:buNone/>
            </a:pPr>
            <a:r>
              <a:rPr lang="et-EE" sz="2800" b="1" dirty="0" smtClean="0">
                <a:solidFill>
                  <a:srgbClr val="002060"/>
                </a:solidFill>
                <a:latin typeface="Tempus Sans ITC" pitchFamily="82" charset="0"/>
              </a:rPr>
              <a:t>PARFUMERIE </a:t>
            </a:r>
            <a:r>
              <a:rPr lang="et-EE" sz="2800" b="1" dirty="0">
                <a:solidFill>
                  <a:srgbClr val="002060"/>
                </a:solidFill>
                <a:latin typeface="Tempus Sans ITC" pitchFamily="82" charset="0"/>
              </a:rPr>
              <a:t>FRAGONARD </a:t>
            </a:r>
          </a:p>
          <a:p>
            <a:pPr>
              <a:buNone/>
            </a:pPr>
            <a:r>
              <a:rPr lang="et-EE" sz="2800" dirty="0">
                <a:solidFill>
                  <a:srgbClr val="002060"/>
                </a:solidFill>
                <a:latin typeface="Tempus Sans ITC" pitchFamily="82" charset="0"/>
              </a:rPr>
              <a:t>06360 EZE </a:t>
            </a:r>
          </a:p>
          <a:p>
            <a:pPr>
              <a:buNone/>
            </a:pPr>
            <a:r>
              <a:rPr lang="de-DE" sz="2800" dirty="0">
                <a:solidFill>
                  <a:srgbClr val="002060"/>
                </a:solidFill>
                <a:latin typeface="Tempus Sans ITC" pitchFamily="82" charset="0"/>
              </a:rPr>
              <a:t>Tel +33 (0)4 93 41 05 05</a:t>
            </a:r>
            <a:endParaRPr lang="et-EE" sz="2800" dirty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133</Words>
  <Application>Microsoft Office PowerPoint</Application>
  <PresentationFormat>On-screen Show (4:3)</PresentationFormat>
  <Paragraphs>58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COTE D`AZUR  12.04 – 15.04.2015</vt:lpstr>
      <vt:lpstr>Kohapealsed vastuvõtjad:</vt:lpstr>
      <vt:lpstr>Kohapealsed vastuvõtjad:</vt:lpstr>
      <vt:lpstr>12.04. Nizza</vt:lpstr>
      <vt:lpstr>Slide 5</vt:lpstr>
      <vt:lpstr>Slide 6</vt:lpstr>
      <vt:lpstr>Slide 7</vt:lpstr>
      <vt:lpstr>Slide 8</vt:lpstr>
      <vt:lpstr>13.04 Nizza - Eze</vt:lpstr>
      <vt:lpstr>Slide 10</vt:lpstr>
      <vt:lpstr>Slide 11</vt:lpstr>
      <vt:lpstr>Slide 12</vt:lpstr>
      <vt:lpstr>Slide 13</vt:lpstr>
      <vt:lpstr>Slide 14</vt:lpstr>
      <vt:lpstr>Slide 15</vt:lpstr>
      <vt:lpstr>14.04 Antibes Juan les Pins 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14.04 Sophia Antipolis, Biot</vt:lpstr>
      <vt:lpstr>Slide 26</vt:lpstr>
      <vt:lpstr>Slide 27</vt:lpstr>
      <vt:lpstr>Slide 28</vt:lpstr>
      <vt:lpstr>Slide 29</vt:lpstr>
      <vt:lpstr>14.04 Juan les Pins</vt:lpstr>
      <vt:lpstr>15.05 Monaco ja Monte Carlo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15.04 Monte Carlo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COTE D`AZUR  12.04 – 15.04.2015</dc:title>
  <dc:creator>Katrin</dc:creator>
  <cp:lastModifiedBy>Katrin</cp:lastModifiedBy>
  <cp:revision>4</cp:revision>
  <dcterms:created xsi:type="dcterms:W3CDTF">2017-05-16T18:15:55Z</dcterms:created>
  <dcterms:modified xsi:type="dcterms:W3CDTF">2017-05-17T04:11:55Z</dcterms:modified>
</cp:coreProperties>
</file>